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ngad minj ngarriwokwe kore kunwoybuk dja wanjh ngarridjalkurduyime kore kunwoybuk kay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ngudda yiman ngurrimurrngrayek dja ngad ngarridjalngudjyawarren, wanjh bonj, ngarridjalmarrmarr. Wanjh kunukka ngundimarnedi yiwarrudj ngudda ba bu ngurriwernhmakmen kore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ye ngayingkihbimbun nahni djurra ngudberre kondah, kore ngahni djarreh. Ngakarrme kundulkarre kore nawu Kawohrnan Rowk nganwong, dja ngadjare ngurriyingkihmarnburren ba bu ngamre yikan ngudberre bu djal kamak rowk, dja minj ngayiddung ngudberre dja minj mak ngarrangrayek bu nan ngudberre. Ngurriburrbun nawu Kawohrnan Rowk nganwong mahni manbu kundulkarre bu ngarrurrkmirrikenh nuye ba bu murrngrayekwon ngudberre, dja minj ngadjare kukwarrhke ngudberre bu ngurrimankan.Paul Benmarneyimeng Bobo2 Corinthians 13:11-1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wu karridanginj, ngaye wanjh woknan bu bobo marneyime ngudberre. Wardi ngurrirohrokmen bu ngurridjalkurduyimen kunmak rowk ngurriyakwon. Dja kandiwokmang kore ngaye bengdayhkeng dja marrkdjawam ngudberre. Ngadjare ngurridjarrkmayalikudjinin mak kunmodmikenh dorrengh bu ngurridjarrknin. Wanjh God nawu ngunwon nuye kunmodmikenh, dja nawu ngundjalmarnedjare, wanjh ngurridjarrkdi munguy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rribunjhmarrimen bu djal kunmakkenh kore ngurrimirndemornnamer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hni nawu God nuye birriwarlahkenh bininj wanjh ngundibalmarnemunkewe kunwok kunmak ngu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djare Jesus Christ nawu Kawohrnan Rowk bu ngundjalkongibun munguyh, dja mak God ngunmarnedjarenin, dja mak Namalngmakkaykenh ngurridjarrkdin ngudberre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enbengdayhkeng2 Corinthians 13:1-1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wanjh ngamre bu danjbikkah yikan ngudberre. Ngadjare ngurriyingkihburrbun kuhni bu kabimbuyindi, “Bu benebokenh dja nuk birridanjbik bininj kabirribebbehyolyolme bu kundjalkudji birrikurdunang, wanjh karrbenwoybukwon.” [Deuteronomy 19:15]]]></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nmekbe bolkyimi bu ngaye ngamwam bokenhkah ngudberre, wanjh ngayingkihbengdayhkeng ngudberre kore ngudberre bininjkenh nawu kunwarre birrikurduyimi. Dja wanjh bolkkime ngaye ngayawoyhbengdayhke bu ngahdi djarreh. Kuhni ngayime, bu bolkkime ngamdurndeng wanjh kunukka minj mak ngaye ngabenmarnekelkdan bininj nawu kunwarre birrikurduyimi bu kunkare, dja mak birribuyika nawu kabirridjalkurduyime kunwarre bu bolkk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iddok ngudda ngurridjare ngurriwoybukwon bu Christ nganmarnewokdi ngaye ba bu ngaye marneyime nuye kunwok? Wanjh ngaye woybukkih ngayime nawu nungka minj kangudjyawarren bu ngundjadme ngudberre, dja nungka nawu nawernhdulkarrekimuk duninjh kore ngu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rriburrbun bu Christ nungka ngudjyawarrinj bu birribom kore kundulk cross, dja wanjh bolkkime kahdarrkid kore God nuye kundulkarre. Wanjh karohrok bu ngad ngarringudjwarre yiman Christ nawu ngarribelbmerrinj, dja wanjh ngad kunu ngarridjarrkmimbiminj Christ, kore God nuye kundulkarre ba bu ngundimarnedurrkmirri ngu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kab ngudman ngurrikangenarrimen bu yiman ngurrikangewoybuk nawu Christ. Ngurrirohrokmerrimen. Ngudda wanjh ngurriburrbu woybukkih bu Christ Jesus kahni kore kukange ngudberre. Dja med, yiddok ngurrikurrinj? Ngaye ngayingkihbengkan bu Christ kahdi kukange ngudbe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gad warridj, bu ngudda kandirohrokme wanjh ngurriburrbun bu woybukkih Christ Jesus kahdi kore kukange ngadberre warridj, dja minj ngarrikur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olkkime ngad wanjh ngarrimarnedi yiwarrudj dja ngarridjawan God ba bu minj ngudda kunwarre ngurrikurduyime. Kuhni minj kuninjkunukenh bu bininj kandimakwan ngadberre, dja bonj, minj kunkimuk. Dja bu bininj kabirriyime yimankek ngarribarabom, wanjh bonj, ngad kunu ngarridjaldjare bu ngudda minj ngurribarabun, dja ngurridjalkurduyime kunmak.]]></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2026-06-22T02:43:41Z</dcterms:created>
  <dcterms:modified xsi:type="dcterms:W3CDTF">2026-06-22T02:43:41Z</dcterms:modified>
  <dc:title>Bible.com.au: 2 Corinthians 13:1-14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