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onj, nungka nganmarneyimeng ngaye, “Yidjaldjarenin ngardduk kunmakmak ngaye won bu djalburudjang. Bu ngudda yiwernhngudjwarre, wanjh ngaye ngardduk kundulkarrekimuk won ngudda.” Wanjh kunmekbekenh kunu ngaye ngadjalwernhmarrmarr bu ngayolyolmerren bu ngangudjwarre bu ngaburlumerren. Kunu Christ kundulkarre nuye kani kore nga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injkunukenh ngaye ngamarrmarr kore ngahkarrme kunngudjwarre ngardduk, dja mak kore ngandiwirrihme, dja kore kunrayek nganmarnebebme, dja mak bu bininj ngandiyolyolme bu kunwarre dorrengh, dja ngandinjirrhmiwon, dja mak kore kunwern kunyid ngamang rowk bu kunmekbekenh nganebelbmerrinj nawu Christkenh dja ngamarnedurrkmirri nuye. Kunmekbekenh kunu bu ngaye ngangudjwarremen, wanjh kunu ngaye woybukkih ngadjalmurrngrayek.Paul Kabenmarnedjare Bininj Nawu Yiwarrudj Bedberre Kore Corinth2 Corinthians 12:11-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ngaye ngayolyolmerrinj yiman kayime ngabengwarr, dja njalekenh? Wanjh ngudda minj kandimarneyimeninj bu kunmak, dja wanjh ngayeman ngayolyolmerrinj. Ngudda ngurriyime bu ngaye wanjh ngamarladj yiman yeng ngaye. Dja bonj, birrimekbe bininj nawu ngurrbenngeybun “Nawu birrikihkimuk apostles!” wanjh ngaye mak ngarrirohro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rriburrbu kunwern ngakurduyimi kundulkarre dorrengh ngudberre kore karridjarrkni. Dja God ngunmarnbom bu ngurrikangebarrhmeng kore durrkmirranginj kore ngaye. Ngaye minj ngamarrkbaworrinj! Dja njalekenh minj ngurriburrbun ngaye wanjh apostle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rriburrbun kuninjkunu warridj. Yiddok ngurrimak? Dja nuk yiddok bedberre bininj nawu yiwarrudj kabirrikarrme kore kubolkbubuyika ngundiyurrhke ngudberre? Dja mankudji kawohbuyika. Ngaye minj njilngwarrewoyi bu djanwohmeninj ngudberre. Aba, kandimarnebengmidjda bu kuhni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bolkkime ngamarnburrinj bu balyawoyhyikan ngudberre danjbikkah. Ngaye minj ngadjare bu kandingorrkan bu kandikukwon njalehnjale. Burrkyak. Ngaye minj ngadjare njale kore ngudda. Ngaye djal ngudda marnedjare ngudberre, dja ngudda yiman kayime ngardduk wurdwurd. Ngurriburrbun bu wurdwurd minj kabirrihkarekurrme bu kabindiwon ngalbadjan dja kornkumo. Dja wanjh bedda ngalbadjan dja kornkumo kabindiwon berrewoneng wurdwurd nawu njale kabenehkarr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ye ngamarrmarr bu won njalehnjale nawu ngahkarrme ngudberre yiman ngayemandeleng. Ngaye ngarrurrkmirri ngudberre kaluk bu ngangudjyakworren. Ngaye ngayime bu kunmekbekenh ngaye wernhmarnedjare ngudberre! Kab ngudda yiddok ngaye kandimarnedjare bu djal walakki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onj, ngaye minj warrewoyi ngudberre bu djanwohmeninj yiman bu kandingorrkani. Dja yikahwi ngurriyime ngaye yimankek koweyi ngudberre, bu ngakurreni bu darrkidmeyi ngu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rrkyak! Bu ngaye ngabenmunkeweng bininj bu ngundibidyikarrmeng, yiddok bedda ngundikoweng bu ngundimarnbuyi ngaye ngandikukwoyi? Burrk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ngadjawam Titus bu kamre kore ngudda, dja mak ngamunkeweng nawu ngad karridanginj benemdjarrkwam. Yiddok Titus ngunkowimeninj ngudberre? Yiddok? Burrkyak. Ngudda ngurriburrbun bu woybukkih Titus dja ngad ngarrirohrok bu ngarridjarrkdurrkmirranj dja ngarridjarrkkarrme kunmayalikud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yimeng, “Bu ngaye ngangudjwarremen, wanjh kunu ngaye woybukkih ngamurrngrayek.”2 Corinthians 12: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karridabbolk ngadberre, wanjh ngaye marnedjare. Yiddok ngudda ngurriyime bu ngad ngarridjalyolyolmerren ba bu ngarrimakwarren kore ngudda? Dja burrkyak, ngad kunu ngarriwokdi kore ngarribelbmerrinj nawu Christ, dja kore God kannan. Ngad wanjh ngarridjare munguyh ngundimurrngrayekwon ngudberre kore ngarriwokdi dja ngarrikurduyime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njilngwarre bu ngamre karriyawoyhnarren, wardi karribekkarren dja karrinjilngwarreworren. Wardi karriyimerren bu minj karridjalmak bininj. Dja mak nganjilngwarre bu yikahwi ngudberre wardi ngurridangwerren, dja nuk ngurrikirnwern, dja nuk ngurriyidwern. Dja kunubewu ngurriyarlarrkerren, mak bu ngurriyolyolmerren, dja ngurriburlumerren, dja wardi minj ngurrimarnburren bu mandjad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h. Bu ngamyawoyhdurndeng dja karriyawoyhnarren, wanjh ngamre kunnjilngwarre dorrengh. Dja ngayime kunu nawu ngardduk God nganmarnbun ngayemengalme kore ngudda ngudberre. Ngaye wanjh nganjilngwarre bu ngabenngalke birriwern bininj kore ngudda nawu kabirriyime kunwarre yiman kabirrimayaliwarre, dja kabirridjirdmarren bininj dja daluk, dja kabirridjalyo kore kunwarre duninjh. Dja bu bedda minj birriwarnyakmulewarrimeninj bu birribawoyi kore kunwarrekenh wanjh kunu ngaye ngayemengal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minj ngangurdme kore ngahburlumerren. Bu kuhni wanjh minj njale ngurrimang, dja bonj, ngaye kunu ngayolyolmerren kore nawu Kawohrnan Rowk ngandjalwong ngaye bu ngabukirrinani dja mak kore nganbukkabukka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urrbun nakudji bininj nawu benebelbmerrinj Christ, nawu wam kaddum kore Heaven duninjh. Wanjh korrokoni bimarnekurduyimerranj yiman fourteen mandjewk. Ngaye minj ngawernhburrbun kunubewu bu kunburrkwi wam dja kunubewu djal kunmalngwi nuye. Nadjalkudji God kaburrbun bu bimarnekurduyimerra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ngaye ngawernhburrbun bu naninjnanu bininj wanjh God bikang kaddum kore kubolkmakkaykenh kabolkngeyyo paradise God nadjalkudji kaburrbun bu nahni bininj wam kunburrkwi, dja nuk kunmalngwi. Dja ngaleng ngaye ngahburrbun bu nahni bininj bekkang kunwern kunmakmak duninjh. God minj kabibawon bu kabalmulewan kunwern kore bininj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rowk nganmarnekurduyimerranj! Dja ngaye minj ngayeman ngaburlumerren. Ngaye wanjh ngadjalburlumerren bu ngamulewarren kore ngangudjwarre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ngaye ngadjareniwirrinj ngaburlumerrimeninj ngayeman, wanjh ngaye kunu minj ngabengwarr, dja kunu ngayolyolmeninj bu djal kunwoybuk. Dja bonj, ngaye wanjh minj ngakurduyolyolmerren bu ngaburlumerren. Ngadjare bininj bu ngandidjalkurdunan dja ngandidjalwokbekkan, dja djal kunmekbekenh ngandiburlu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u minj ngaye ngawernhburlumerren kore kunmekbe kunmakkaykenh duninjh nganbukkang ngaye, dja God kanngurdkeng bu nungka nganwong kunyid dja nganmarnbom bu yiman kayime ngakanjbabang. Nahni kunyid makka yiman kayime kunwok nuye namarnde munkeweng ngardduk. Bu kunmekbekenh wanjh ngaye minj ngaburlumerrimeninj kore kundjalmak ngahna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danjbikkah ngamarrkdjawam nawu Kawohrnan Rowk bu kamang maninjmanu kunyid ngardduk ba bu ngangehm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2026-07-17T02:05:19Z</dcterms:created>
  <dcterms:modified xsi:type="dcterms:W3CDTF">2026-07-17T02:05:19Z</dcterms:modified>
  <dc:title>Bible.com.au: 2 Corinthians 12:1-21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