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78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11: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awu money kunwardde ngandikukwong birribuyika bininj nawu yiwarrudj kabirrikarrme bedberre, wanjh ngakang money nawu kunwardde kore beddabeh ba bu ngaye wanjh munguyh ngarrurrkmirri bu bidyikarrmeng ngudber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ja bu yiman njale nawu ngadjareniwirrinj bu kumekbe karrihni. Wanjh kunukka minj warrewoyinj ngudberre bu djawahdjawayi. Kaluk nawu karridanginj bininj birrimwam kore kunred Macedoniabeh wanjh ngandiwong rowk nawu ngadjareni. Ngaye minj marrkebbuyi ngudberre kore baleh yarrkka, dja mak minj mak bolkkime djanwoh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h. Ngaye ngaburlumerren bu kunmekbe ngakurduyime ngudberre. Minj nangale nawu walembeh kore kunred Greece ngangurdke bu ngaburlumerren kuninjkunukenh. Nawu Christ ngakarrme kore kukange ngardduk, dja kunmekbekenh ngaye ngadjalyime kunwoybu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ja njalekenh ngaye ngayolyolmerren bu kuhni rowk? Ayh? Yiddok ngudda ngurriyime ngaye minj marnedjare ngudberre? Dja God kaburrbun bu ngaye woybukkih marnedjare ngudberre bulkkidj duninj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gaye wanjh munguyh kuhni ngadjalkurduyime kore ngakurduyimeng bolkkime, ba ngadjare ngabenngurdke birrimekbe bininj nawu kabirringeyburren apostles. Bedda kabirridjare kabirriburlumerren bu kabirriyime yimankek kabirridurrkmirri karohrok yiman kayime ngad nawu apostles duninj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birrimekbe bininj nakka minj woybukkih duninjh apostles dja nakka nanu kabirridjalkurren bu kabirridurrkmirri, bedmandeleng kabirrikukborledkerren yimankek apostles duninjh nuye Chri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uhni minj ngad karrikangebarrhme bu kuhnikenh. Karriburrbun nawu Satan nakka kakukborledkerren nungandeleng yiman kayime angel nawu kakukba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luk ngad kuhni minj kankangehbarrhke kadberre bu bininj nawu kabirrimarnedurrkmirri Satan, nakka mak kabirrikukmarnburren bedmandeleng bu yimankek kabirridurrkmirri kore kunmakmak. Kaluk bu kayiburnbunkenh, wanjh nakka kabirridjalmang rowk kore baleh yarrkka kabirrikurduyime bu bolkkime.Paul Yolyolmerrinj Bu Nuye Djakbekkabekkangkenh2 Corinthians 11:16-33]]></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gaye yawoyhmarneyime ngudberre, yuwn nangale kaburrbun bu ngaye yiman walakkih ngabengwarr. Dja bu ngudda ngurriyime ngaye woybukkih ngaye ngabengwarr, wanjh kandikimang dja kandibawon ba ngaye kunu ngabalburlumerren bu djal kundedjumbu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uhni bu kab ngayeman ngahdjalwohburlumerren, ngaye minj ngayolyolme yiman kayime nawu Kawohrnan Rowk kahwokdi dja ngadjalwokdi yiman ngabengwar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Yikahwi Bininj Nawu Bedman Kabirringeyburren Apostles2 Corinthians 11:1-15]]></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irriwern bininj kore ngudda kabirrihburlumerren yiman kayime nawu kurorrewaken bininj kabirriburlumerren. Mah, wanjh ngayemanwali ngaburlumerren warridj.]]></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gudda ngurriyime yimankek ngurrikodjkuludjad, dja kunmekbekenh kunu ngurrbenbawon nawu birribengwarr bininj bu kabirriburlumerren bedma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luk ngudda ngurrbenbawon bininj bu ngundibongkarrme, dja mak ngundimarnedjirdmang, dja mak ngundimarladjwon dja mak kabirrikurrmerren bu ngundimarnedokme, dja mak ngundikiyarrkwidjbihke! Ngudda yiman ngurrbenmakwan birrimekbe bininj!]]></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unukka wanjh ngadjalyemekarrinj ngaye bu ngayime ngadkunu ngarringudjwarreni dja minj karohrok ngarrikurduyimeninj kunmekbe ngudberre!Mah, wanjh kandibekka bu ngayolyolme yiman kayime ngabengwarr! Birringale bininj birrikelebuk kore kabirriburlumerren, wanjh ngaye warridj kunu ngakelebukmen bu ngaburlumerr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edda yiddok Hebrew bininj? Mak ngaye wanjh! Yiddok bedda nawu Israel benkebmawahmeng? Mak ngaye nanu! Yiddok bedda kabirriyime Abraham bu mawah duninjh bedberre? Wanjh ngaye mak!]]></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iddok bedda kabirrihmarnedurrkmirri nawu Christ? Ngaye warridj, dja ngabenyurrhke kore ngamarnedurrkmirri! Ngaye ngayime bu ngabengwarr bu kuhni ngahyime, dja bonj, kuhni kunwoybuk! Ngaye ngarrurrkmirranj kunrayek minj kunu bedda. Ngaye mak ngarurrkkendi kunwernhkah dja bedda burrkyak, wardi kundjalkudjikenh nuk bokenhkah. Ngaye mak ngakanjbabangni bu ngandihbuni, dja bedda kundjalyahwurd. Ngaye darnkih ngarrowimeninj bu djal kunwernhka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unbidkukudji ngaye kandihkukmorrongi nawu Jews bininj mak thirty nine kunmorninj ngakarrmi kore ngandihwidjbihkey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ak danjbikkah wanjh ngaye ngandibuni kundulk kunkimuk dorrengh. Kunkudjikenh ngaye ngandikodjdoy kunwarddewi bu ngarrowimeninj. Mak danjbikkah bu ngawam kabbala dja nganmarneyibmeng. Kunkudjikenh kunmekbe yimerranj ngaye ngawurlebmi kukakkudji dja kunbarnangarrakudji kore kurrula bu djarreh duninjh kore kukadjid. [Acts 16:22]]]></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gaye munguyh ngadjalrengehrey kubolkbubuyika dja minj baleh ngadjaldiwirrinj bu kunkuyeng. Ngakuyinjngakmeninj kore manwern mankabomak. Yikahwi wanjh birribang bininj nawu birridedjdjolkwern wanjh ngandibuyi bu ngarrowimeninj. Yikahwi nawu ngarriredboni, wanjh ngandikoweng dja birridjareni ngandibuyi. Yikahwi bininj nawu minj Jews birridjareni ngandibuyi. Ngaye mak ngawarredongi kore kunred kubolkkihkimuk mak kore kurralk, dja mak kore kurrula. Dja mak ngaye ngahdjalngalkeng kunrayek kore bininj nawu kabirrikurrehkurren bu kabirriyime kabirriwoybukwon Jesu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ja mak ngaye ngarrurrkmirri munguyh kunrayek dorrengh, dja mak ngangudjwarreminj kore ngahdurrkmirri, dja yikahwi ngaye minj ngakeyuwirrinj. Ngaye yikahwi mak ngamarrwedoweni dja mak ngakombukdoweni, mak kundjalwernhkah bu ngarey manmeyak. Mak ngaye ngabonjdjekdoweni kunmadj yak, dja minj ngakarrmeninj.]]></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olkkime ngaye bengdayhke ngudberre dja wardi ngurriyime bu ngaye yiman ngabengwarr. Dja bonj, djawan bu kandibekkabekkan dja yuwn bu kandimarnedjek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Dja kunbuyika warridj ngahkarrme. Kunmekbe ngaye munguyh ngangorrkan yiman kundulmuk kore ngabenburrbun nawu yiwarrudj bedberre bininj kore kubolkwern kabirribebbehd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 nakudji kangudjwarremen, wanjh ngaye mak ngabekkarren bu ngangudjyawarren. Bu nawu namarnde duninjh kabidjurrkwon nangale bininj dja kabimarnbun kakurduyime kunwarre, wanjh ngaye mak ngabekkarren ngawernhkangewarreme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Mah wanjh, bu ngaye yimankek ngaburlumerren ngardduk, wanjh kunu ngaye ngamulewarren bu ngadjalngudjwarreken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God kaburrbun ngaye minj ngakurren. Nungka wanjh God dja Kornkumo nuye Jesus nawu Kawohrnan Rowk, dja mak nungka karriburluburlumen munguy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orroko bu ngaye ngahni kunred Damascus, dja nawu governor biwokmarrkmangi nawu King Aretas, wanjh djareni ngandukkayi ngaye, wanjh nungka benkurrmekurrmeng bininj nawu kabirrihbolknahnan kumekbe kore kubolkkimuk ba bu ngandidarrkidmay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Dja ngardduk nawu djawirna ngandikoluyhweng ngaye kore basket ngahdahkendi kumekbe kore rurrkni warnamyoy manbu mankimuk. Wanjh kunu ngaye ngabebmeng kore namekbe governor nawu bolkwohrnang kumekb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gaye wanjh ngayimerranj yiman kayime kornkumo ngudberre, dja ngaye yiman ngaberrebbom nawu Christ bu ngudda ngunemarrenkenh, yiman ngalyawk duninjh. Dja bolkkime yiman ngakirndangen ngudberre bu ngudda ngurriyimerranj yiman kayime ngalwarre ngalyawk dja Christ kunubewu kakirndangen ngudber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gudda yiman kayime ngalyungkih daluk ngalbu Eve. Ngalka wanjh bidjalwokmey nawu nayin kodjkuluwern dja bimayaliborledkeng. Kaluk kunmekbe ngakele wardi karohrok bu ngurribawoyi nawu Christ, nawu woybukkih nadjalkudji ngurrimarnedjare. [Genesis 3:1-5]]]></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uhni ngayime. Ngad ngundimarnemulewam bu Jesuskenh, dja ngudda ngurriwokmey, dja mak ngurrimey nawu Namalngmakkaykenh. Dja bolkkime ngudda kunu ngurrbenbekkan birribuyika bininj nawu ngundimarnemulewan nabuyika Jesus, dja mak ngurrimang namalngbuyika kore warridj manbuyika kunwok ngurribekkan. Kab njalekenh ngurridjalwoybukwon kunwokbuyika manbu minj kunwok kunmak duninj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ininj nawu ngundimarnemulewam maninjmanu kunbuyika kunwok, wanjh minj bedda apostles duninjh. Wardi ngurriyime bu bedda yimankek birrikihkimuk apostles, dja bonj, minj bedda birrimak yiman kayime ngaye nawu apostle duninj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unubewu ngurridjare ngurrbenbekkan bu kabirriwokdi bu ngurriyime birriwokmak. Dja ngaye minj ngaborlhmeninj bu ngadjalwokmak. Dja ngaleng ngawernhborlhmeng kore kunmayali manbu kunwoybuk. Kaluk ngad ngundibengdayhkeng kunwernkah dja ngurriburrbun bu kunwoybuk ngarrikarr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ah, dja kandibekkabekkan bolkkime. Ngamulewam God nuye kunmak kunwok ngudberre manbu minj ngurrikarremulewayi. Ngayemandeleng ngamarladjworrinj ngudberre dja marnbom ngudda ngurrikukenmen. Yiddok ngudda ngurriyime kunukka ngakurduyimeng ngudberre?]]></a:t>
            </a:r>
          </a:p>
        </p:txBody>
      </p:sp>
    </p:spTree>
  </p:cSld>
  <p:clrMapOvr>
    <a:masterClrMapping/>
  </p:clrMapOvr>
</p:sld>
</file>

<file path=ppt/theme/theme1.xml><?xml version="1.0" encoding="utf-8"?>
<a:theme xmlns:a="http://schemas.openxmlformats.org/drawingml/2006/main" name="Theme83">
  <a:themeElements>
    <a:clrScheme name="Theme8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2026-06-25T12:45:36Z</dcterms:created>
  <dcterms:modified xsi:type="dcterms:W3CDTF">2026-06-25T12:45:36Z</dcterms:modified>
  <dc:title>Bible.com.au: 2 Corinthians 11:1-33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