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kahwi ngudda kunubewu ngurriyime bu ngaye yimankek ngaburlumerren ngardduk, dja bonj, ngaye minj ngayeme. Kunubewu ngaburlumerren bu kunyahwurd bu ngayolyolme kore nawu Kawohrnan Rowk kanwon ngadberre kundulkarre. Kaluk nungka kanwong ba bu ngudda ngundimurrngrayekwon dja minj ngundimarrkwarrew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minj ngadjare bu kelehme ngudberre bu kuhni ngabimbun kore djurra ngu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ikahwi bininj kunubewu kabirriyime, “Paul nuye djurra bu kabimbun nakka kundulkarre dorrengh dja mak nakuken, dja bu kamre karridjarrkdi wanjh kunukka kangudjwarremen, dja mak bu kawokdi, wanjh djal lar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kka minj kunwoybuk. Bininj nawu kuhni kayime, wanjh wohburrbu bu woybukkih ngad ngarrikurduyime kore ngarriyingkihbimbom. Bu ngarridi djarreh kore ngarribimbun djurra, dja bu ngarrimre kore ngudda karridjarrkdi, wanjh ngarrikurduyime kore ngarriyingkihbimb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rrbenburrbun yikahwi bininj nawu kabirringeykimukworren. Ngad minj ngarriraworren dja minj mak ngarridjare ngarriyimerran yiman bedda nawu birribengwarr. Bedda wanjh kabirrikarremarnburren kore kabirridjaldjadmerren ba bu bedman kabirrimakwar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ad minj ngarriburlumerren munguyh, dja ngarridjalburlumerren bu kore God nganwong manbu ngarriyidurrkmirrikenh ngadberre, yiman kore bu ngarridurrkmirri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wanjh kanwong ngadberre bu ngarridurrkmirri nuye kore kerrngehkenh ngarrimwam kore ngudda bu ngundimarnekang kunmak kunwok manbu Christkenh. Minj ngarriburlumerrimeninj bu minj kunmekbekenh ngarrikurduyime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hni ngarridjalburlumerrimen bu ngadman ngarridurrkmirri manbu ngadberre kore God kanwong. Dja minj ngarriburlumerrimeninj kore birribuyika bininj kabirrikurduyime. Ngad ngarridjaldjare bu ngurriwernhborlhme kore ngurriwoybukwon God, dja mak bu kawernmerren kore ngarriyawoyhdurrkmirri kunkimuk kore ngudberre. Kuhni wanjh God kanwong ngadberre, dja minj kunbuyika ngarriy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yerrehkah wanjh ngarribalre bu ngarrbenmarnemulewan mahni kunmak kunwok kore kubolkbubuyika kore bewhkah ngudberre, kore minj nangale nabuyika karrurrkmirri. Dja kuhni minj ngarridjare ngarriburlumerren kore nabuyika bininj ngokko bimarnedurrkmirri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rriburrbun kore kabimbuyindi bu kayime, “Nangale kadjare bu kaburlumerren, wanjh nakka bidjalburlumen nawu Kawohrnan Rowk.” [Jeremiah 9: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bengdayhkeng Bininj Nawu Birriyolyolmi Nuye2 Corinthians 10: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Kawohrnan Rowk wanjh nadjalkudji kabimakwan bininj, dja minj mak kabimakwan bininj nawu nungan kaburlumer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olkkime ngaye Paul wanjh ngayolyolmerren dja marrkdjawan ngudberre. Ngaye ngangunjdjikan nawu Christ bu ngayime djal yalyal, dja minj mak ngaburlumerren, dja kunmekbekenh ngaye djawahdjawan ngudberre. Yikahwi ngudberre bininj kabirriyime bu ngaye ngawokweldan ngudberre bu ngamre kore ngudberre, dja mak ngakangebuk bu ngaye djarreh ngah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wanjh burrkyak duninjh. Bu ngaye ngamre wardi ngabendung birrimekbe bininj. Bedda kuhni kabirriburrbun bu yimankek ngad ngarrbenngunjdjikan bininj nawu kondah kurorrebeh. Dja ngaye marrkdjawadjawan ngudberre bu minj kandimarnbun bu ngaye ngakangebukworren dja ngabangmen bu ngamre ngabenmarnewokdi birrimekbe bininj kore ngudberre. Ngaye minj ngadjare kunmekbe ngakurduyime be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 wanjh karrihni rowk kore kondah kurorre bu bolkkimekenh, dja wanjh minj karridangwerren dja minj karriburren bu karohrok yiman kayime bininj nawu kondah kunred ngarre bu kabirribur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ad yiman karriburren wanjh kunbuyika duninjh. Kaluk ngad nawu karrikarrme yiman mankole manbu kakarrme kundulkarre God nuye dja kanwon ba bu karribularrbun kunmayali kunwarre. Ngad mak karriburriwe kunwok manbu minj kunwoyb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bininj kabirrikarrme kunmayali kunwarre manbu kabenmarnbun bu bedman kabirriburlumerren dja kabirriwokburriwe nawu God, wanjh ngarrimayalibularrbun kore kabirridjalbengkan. Ngad wanjh ngarrbenbukkabukkan birrimekbe bininj ba bu kabirrimayaliborledkerren dja kabirrimayalikerrngehmen ba bu kabirriwokmarrkmang nawu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d ngarriburrbun bu ngudda ngurriwokmarrkmang Christ munguyh munguyh kore kukange ngudberre rowk. Kaluk bu woybukkih ngurriyime, wanjh ngad ngarrbendung yikahwi birribuyika bininj nawu minj kabirriwokmarrkmang nawu Christ.Paul Yolyolmerrinj Bu Karrurrkmirrikenh2 Corinthians 10:7-1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nawu kandidjadme, wanjh yuwn bu ngurridjalburrbun kore kurobbe ngurrinan. Ngurriwernhburrbun kore kanjdji. Yiddok ngurriyime bu ngudda woybukkih bininj nuye Christ? Wanjh ngurriburrbu ngad mak bininj nuye Christ yiman kayime ngudda. Mah, wanjh ngurriyawoyhburrburrbu.]]></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2026-07-17T03:21:34Z</dcterms:created>
  <dcterms:modified xsi:type="dcterms:W3CDTF">2026-07-17T03:21:34Z</dcterms:modified>
  <dc:title>Bible.com.au: 2 Corinthians 10:1-18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