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karridangerrinj, ngad ngarridjare bu ngurriburrbun kore kunrayek bebmeng ngadberre bu ngarridi kore kubolkkimuk Asia. Kunyid kunwern wanjh ngandidjurrkwoni ngadberre, dja ngandingudjyakwoyi rowk. Ngad wanjh ngarribekkarreni bu ngarrikuyindowime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lwoybukkih, kanjdji ngadberrekih kukange wanjh ngad ngarriyimi bu mahni kunyid kunkimuk wanjh kandikuyinjbuyi bu ngarridjaldowimeninj. Dja bonj, kunmekbe yimerranj ngadberre ba minj ngarrinahnarrimeninj ngarriweleng, dja bu ngarriwernhwoybukwon kore nungka God nawu kandolkkayhwe ngad bininj rowk kore kundowi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nganngehkeng ngadberre kore mahni kunyid kundowikenh kunwernhbang, dja nungka kunmekbe kunu nganyawoyhngehke kadberre. Ngad wanjh ngarridjalkangewoybukwon nungka nawu munguyh kandjalngehke kadberre n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uddanu kandibidyikarrmeng ngadberre bu ngurridi yiwarrudj. Kaluk God ngunwokmey kore ngurriwern kandimarnedi yiwarrudj ngadberre, wanjh nganmarnekurduyimeng kundjalmakkenh kore djalwernhmimkongiwern duninjh. Wanjh kunmekbekenh kunu birriwarlahkenh bininj kabirrimanjbun nawu God.Paul Djareni Bu Benyikayi Nawu Kabirrihni Corinth2 Corinthians 1:12-2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ndibekka. Ngad ngarribekkarren dja ngarrimulewarren bu djalwoybukkih marneyime. Ngad munguyh ngarridjalkurduyimi ngudberre kore nungan God kadjare. Kumekbekenh kunu minj ngundikowe, dja ngundidjalmarneyime bu djal mandjad duninjh. Ngad minj ngarrikarrme kunmayali yiman kayime bininj nawu kondah kurorrebeh! Dja minj ngundimarnekurduyimeninj ngudberre yiman kayime nawu kurorrebeh bininj. Ngundidjalkurduyimi ngudberre kore God kanmarnedjare kadberre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Ngad ngarribimbom ngudberre ba bu ngudda ngurribimnan dja ngurriburrkburrkbekkan kore ngarriyime, dja wanjh minj ngundimarnbun bu ngundibengmayahme. Dja ngaye ngayime woybukkih bu kunubewu ngudda ngurriwernhborlhmen dja ngurriburrkburrkbekkan yika kunwern kore ngadkenh. Kaluk bu kabolkyimerran kunmekbe kunbarnangarra nuye Jesus nawu Kawohrnan Rowk, wanjh ngadjare ngudda dja ngad wanjh karridjarrkmulewarren bu djal kunmakkenh kore kumirrk nu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Ngaye ngayawoyhmarrkmarrkmang bu kuninjkunukenh kore ngaye ngakarremarnbom ngamdurndi bu yikayi ngudberre bokenhkah, dja mak woyi ngudberre kunmakmak bu bokenhkah. Ngaye ngakarremarnbom bu karrinarrimeninj bu kuwirle dja ngahre kore kunred Macedonia, dja mak yawoyhmarneyimeninj bu kuhnibeh ngamdurndeyi. Kaluk ngadjareni ngudda kandibidyikarrmeninj bu kandimunkewemeninj bu ngarawinj kore kubolkkimuk Jud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dju! Yiddok ngudda ngurriburrbun bu ngaye ngamarnbom mahni mankarre yimankek minj kakarremenmendi? Mak kunubewu ngudda ngurrihburrbun ngaye ngamarnbom mankarre yiman bininj kabirrikurduyime bu kondanjkunu kurorrekenh? Dja kunubewu ngurriyime bu ngaye ngayime, “Yoh! Yoh!” Dja kundjalkudjiwi rerrih ngayime, “Burrkyak! Burrky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wn bu kuhni ngaye ngayime. Ngarringunjdjikan nawu God nawu minj kankowe dja minj kadjalmayaliborledme. Dja ngad kunu minj bihmarneyime ngudberre, “Yoh! Dja med, wurra, ngarriyime burrkyak!” Minj kuhni ngarriy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rriburrbun bu nawu Silas dja mak Timothy dja mak ngaye ngundimarnemulewam bu ngarrihyolyolmi ngudberre kore Jesus Christkenh nawu beywurd nuye God. Wanjh minj ngurribekkan nungka kayime, “burrkyak!” dja ngurridjalbekkan munguyh bu God kahyime, “Yoh! kore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bimbom Nahni Nabuyika Djurra Bedberre God Nuye Bininj Kore Kunred Corinth2 Corinth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God kunwernkenh kunbubuyika kanberrebbom kadberre bininj rowk. Dja nawu Christ, wanjh kamarnbun bu kawoybukendan rowk kore kayime “Yoh!” Wanjh ngadmanwali karridjalyime, “Amen!” dja karridjalburluburlume nawu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Ngurriburrbu, God nungka kandjarrkmarnbom kadberre, ngudda dja ngad, bu karrimurrngrayekmen kore Christ. God kanmarnbom ngad bu karriyimerranj djal nuye bininj. Nungka wanjh kanwernhkarrme dja kayime kore kurobbe ngad wanjh nuye nungka nawu nadjalkudji. Kunmekbekenh nungka kurrmeng Namalngmakkaykenh nuye kore kunkange kadberre, ba bu karriyingkihburrbun bu woybukkih duninjh nungka kaluk kanmarnekurduyime kore nungka kanyingkihmarneyim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badbuyika mak ngaye marneyime ngudberre kuninjkunu. Dja God nungan kaburrbun bu ngaye ngamulewarren bu djal kunwoybuk. Njalekenh bu ngaye minj korroko ngamdurndeyi kore Corinth? Wanjh ngaye minj ngadjareniwirrinj njilngwarrewoyi ngudberre bu nuk ngayidduyi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ngad minj ngarridjare ngundimarnewohrnan ngudberre, dja karridjarrkwoybukwon bu kunkudjiwi. Ngudda ngokko ngurriwoybukwong dja kunmekbekenh kunu ngurridjaldi bu minj ngurrimankan. Dja ngadkunu ngarrihdjaldurrkmirri ngudda ngudberre ba bu ngurrimarrmar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Paul ngabimbom nahni djurra. God nganmarnbom ngaye apostle nuye Christ Jesus, kore God djareminj. Ngaye nganehdi nungka Timothy dorrengh, nawu karridangerrinj kadberre. Ngaye marnebimbom nahni djurra ngudberre bininj nawu ngurriyimerranj God nuye Church kore Corinth, dja mak nawu ngurridjalwern nawu God nuye bininj kore kubolkwarlah kabolkngeyyo Acha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wan God kadberre nawu Kornkumo, dja mak Jesus Christ nawu Kawohrnan Rowk, bu ngundikongibun ngudberre, dja mak ngundiwon kunmodmikenh.God Munguyh Kankangemarnbun Kadberre2 Corinthians 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rriburlumen God nawu kornkumo nuye Jesus Christ nawu kawohrnan rowk kadberre. God nawu kornkumo kadberre, wanjh kankongibun bulkkidj duninjh, dja mak kankangemarnbun munguy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kankangemarnbun kadberre djalmunguyh kore ngad karrikarrme kunyid, ba bu ngadmanwali karrbenkangemarnbun birribuyika bininj nawu kabirrikarrme kunyid. Kaluk karrbenmarnekurduyime karohrok yiman bu God ngokko kankangemarnbom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hrist yingkihkarrmi kunyid kunwern, dja ngad yerrih karrikarrme nuye kunyid. Wanjh kundjalmekbe kakudjiwi, Christ kankangemarnbom kadberre bulkkidj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ad ngarrikarrme kunyid, wanjh kunu God ngunkangemarnbun ngudberre, dja ngunngehke dorrengh. Dja karohrok kakudjiwi, bu God ngankangemarnbun ngadberre, wanjh ngudda kaluk ngurrikangemakmen warridj. Kuhni ngunbidyikarrme ngudberre ba bu ngurridjaldi kunmodmikenh dorrengh kore ngurridjakbekkan yiman ngad bu karridjarrkkarrme kuny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gad minj ngundikewkme ngudberre. Ngarriwernhburrbun nguddakenh, bu karridjarrkdjakbekkabekkan, wanjh karridjarrkkangemakmen warridj.]]></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2 Corinthians 1:1-24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