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yiman kayime ngad karringun manme dja mak karrikarrme kunmadj bu karridjohdjongbuyindi, nakka wanjh yiman kayime kamak bu karrikarrme wa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ninj nawu kabirridjare bu kabirrikarrme yehyeng nawern money bu kabirrikukenworren, nakka wanjh yiman kayime kabirridjalwernhwarremen bu minj njale kabirriburrbun kore kunmak ngarre. Bedda yiman kabirriwarreworren dja wanjh kabirridjalmalngdow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nangale bininj bu kamanjngun yiman kunwardde nawu money, nakka wanjh namekbe bininj karredjingmang kunwern kunwarre kakurduyime. Yikahwi bininj nawu yiwarrudj bedberre birrimanjnguni money, dja birribawong kore kunwoybuk nuye God kore birrimunkekadjungi. Wanjh kunu birrimarnburrinj bu birrimayahmi bedmandeleng dja birriwernhnjilngwarreworrinj.Bu Ngaye Wokrayekwon Ngudda1 Timothy 6:11-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imothy, ngudda nawu God nuye bininj, dja yidjalbawo rowk kunmekbe kunwarre. Dja ngaleng yidjalkadju kunmak munguyh. Yidjalmunkekadju God nuye, dja yidjalwoybukwon bu munguyh. Dja mak yibendjalmarnedjarenin birribuyika bininj. Yuwn bu yiwarnyakmulewarren bu kuhni rowk yikurduyime. Dja mak yeledj yibenmarneyime birribuyika bininj yibennahn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yiwoybukwong God nuye, dja munguyh yidjalkukyiburrimen nuye. Wanjh kunukka God ngunmarnbun nungan bu yidjaldarrkid munguyh. Dja yuwn bu mak yibawon kore God ngunkayhmeng ba bu ngunmarnbun yidjalmalngmimbi munguyh. Kuhni yiyimeng kore birribekkang birriwern bininj bu yimulehmulewarrinj. Wanjh kuhni yidjalwernhkarr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ye wanjh ngakurrme mandjad mankarre ngudda ke. God marnbom yehyeng nawu darrkid dja nungka wanjh kanbekkan bolkkime. Dja mak Jesus Christ nawu bimarnemulewarrinj Pontius Pilate ba bu nungka birriburrbom birriwarlahkenh nawu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marneyime ngudda mandjad. Dja yuwn bu yibakke manu mankarre. Dja yidjalkurduyimen mandjad duninjh munguyh kaluk yerrekah God kabimdurndiwe Jesus Christ nawu kawohrnan rowk ka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wanjh kuhni kakurduyime kore nungan kadjare karrungname. Bu nungka wanjh nawu nadjalwernhmakkaykenh. Nungka wanjh nadjalkudji nawu kawohrnan kubolkwarlahkenh rowk. Nungka nawu king kabenyurrhke binihbininj nawu kings. Dja mak nungka nadjalkudji nadjalkimuk duninjh nawu kabenmarnewohrnan bininj nawu kabindihmarnewohrnan birribuyika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wanjh nadjalkudji nawu minj karrowen. Dja mak minj nangale bininj bikuknayinj kore kahni. Ngad minj karridarndi nuye bu karrinan kore kahni, dja kunmakmak duninjh nuye kore kawarlkkayindi wanjh yiman kabiwakbuyingun. Dja karriwarlahkenh wanjh karridjalwoybukwo bu karridi yiwarrudj nuye. Ngad wanjh karridjare nungka kawohrnan rowk kundulkarre dorrengh bu munguyh munguyh. Amen.Yibenbengdayhkemen Nawu Birrikuken Bininj1 Timothy 6:17-1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ngadjare ngabenyolyolme bininj nawu yiwarrudj bedberre nawu kabirrikarrme nawern namakmak kore kondanjkunu kurorrebeh. Kunubewu yikahwi kabirriburlumerren bu yimankek kabirriyime, “Ngaye ngahkarrme nawern money nawu ngaye nganngehke.” Kunu kunwarre. Bonj, dja kunubewu kabirrikukbalanhmang manbu money bedberre dja wardi kadjalyakmen. Yoh, ngudda yibenwokrayekwo bu kuninjkunu kabirrihburrbun birringurdmen. Dja ngaleng birridjalburrbu nadjalkudji God dja birridjalwoybukwo munguyh. Bu nungka wanjh nadjalkudji nawu kanwon yehyeng rowk namakmak kadberre ba bu kore karridjalnjilngmak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ninj Nawu Slaves Kabirriwoybukwon Jesus1 Timothy 6: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yibenmarneyimen birrimekbe bininj bindimarnedjalkurduyimen kunmak birribuyika bedberre bininj, dja bindikongibu bu yehyeng kabirriworren namakmak kore kabirrihnjilngmarnburrenkenh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unmekbe yiman kabirrihkurduyime, wanjh kunukka yiman kabirrimang nawern namakmak kore kahyo heaven. Kaluk kore kubolkmak kaddum kabirridarrkid, wanjh kunukka kabirridjalnjilngmak munguyh. Wanjh kumekbe kabirrimang kore kundarrkid duninjh munguyh munguyh.Kuhni Kunkudji Ngadjare Marneyime Bu Ngayiburnbunkenh1 Timothy 6:20-2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ngadjare bu wanjh kandjalwernhbekkan wernkih duninjh. Dja ngudda wanjh yimey nakuken nawu kahyo ke. Dja yidjalwernhnahna, dja yuwn bu yibenkadjung bininj nawu kabirrihdjalyolyolmerren bedberrekenh. Bedda yiman kabirrihdjaldangwerren bu bedda wanjh kabirriyime bu kabirriburrbun yimankek kunmayali God nuye. Dja burrkyak, bedda minj kabirriwernhburrbun kunwern kunmayali kore kunmakkenh kahy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ikahwi bininj birriburrbuni kuninjkunu dja nakka wanjh birribarlanhmey mankarre nuye God bu minj birriwernhkarrmeninj kore birrihwoybukwoni. Bonj. Dja ngaye wanjh ngadjare kunmak ngundjalmarneyime God nuye munguyh. Wanjh bonj, kumekbe ngangurd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djare yibenmarneyime bininj nawu yiman kabirrihbongdi bu kabirrihdurrkmirri kunrayek nawu nuye nakudji bininj. Kunukka wanjh kunmak bu yiman kabirridjalwokmarrkmang bininj nawu kawohrnan bedberre, dja birridjalkurduyimen ba bu birriwern bininj kabirriyime kunmak nuye God dja minj kandikewkme kore ngundihbukkan kore yiwarrud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ddok namekbe bininj nawu kabenmarnewohrnan nawu slaves nungka warridj kabiwoybukwon Jesus? Wanjh bininj nawu kabirrimarnedurrkmirri yiman slaves, bu bedda kabirriwoybukwon Jesus, wanjh yuwn bu bedmandeleng kabirrimarneyime, “Dja ngaleng nuk karridangerrinj dja minj mak ngundimarnedurrkmirri.” Yuwn bu kuhni kabirriyime. Dja birriburrbu nahni nawu kawohrnan bedberre kabihwoybukwon God warridj, dja wanjh kabirrimarnedjaremen. Dja ngaleng kunu kabirrimarnedurrkmirri bu kunmak. Wanjh kuhni rowk yibendjalwernhbukkabukkan manbu ngaye marneyimeng, bu yibenbengyolyolmen ba kabirriwokmarrkmang.Yikahwi Bininj Kabirridjarewern Nawu Kunwardde Money1 Timothy 6:3-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nubewu yikahwi bininj wanjh kabindibalbukkan kunbubuyika kunmayali. Bedda wanjh kabirrihbekkan kunmakmak kamhbebmerren kunmayali nuye Jesus Christ nawu kawohrnan kadberre, dja bedda kabirribalwokwarrewe nuye. Wanjh birrimekbe bininj minj mandjad kabirriwernhbekkan kore kunmayali nuy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ninj nawu kabirrikurduyime wanjh kabirrimarnburren bedmandeleng bu kabirrihkimukworren. Bedda minj njale kabirrimenmenbekkan. Bedda wanjh kabirridjaldjare kabirrihdangwerren munguyh. Kunubewu kabirridjare kabirriburren bu mankarrekudjikenh kore kahkarremenmenyime. Kunukka yiman kabenmarnbun bininj bu kabirrikirnwerren bu kabirrihbebbehmarneyimerren munguyh. Bu bedda minj kabirriwoybukworren bu bininj dja kabirriwokmarrkmarren dja kunukka kundjalwarre bu kabirrihwokkodjkenhmar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aninjnanu bininj wanjh kabirridjalburrbun kunwarrehwarre kore kunmayali dja kabirrihburrbun kore kunkodjkulu bedberre. Dja bedda minj kabirriburrbun kore kunwoybuk. Wanjh bedda munguyh kabirridjalwarreworren bu kabirriyime bu kabirrihmarnedurrkmirri nuye God ba bu kabirridjalkuken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anbekka, bu ngudda yidjalwoybukwon munguyh nuye God, wanjh kunukka yiman kayime ngudda yikarrmen nawern namakmak. Ngayime yibekkarren bu ngudda yikarrme kunmodmikenh kamak yikukmononm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wanjh bu ngaye kanhmayalimidjbun bu ngahyime, ngad bininj wanjh minj njale karrimkayinj bu kondanjkunu kurorre, bu kore karriyirranginj. Ngad minj njale mak karrikan bu karribawon kondanjkunu kore kurorrebe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2026-07-17T02:05:28Z</dcterms:created>
  <dcterms:modified xsi:type="dcterms:W3CDTF">2026-07-17T02:05:28Z</dcterms:modified>
  <dc:title>Bible.com.au: 1 Timothy 6:1-21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