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gudda yibendjalnahnan nawu kamahkamarrdjukun duninjh. Kaluk birringalengale? Nawu birridjalwernhkohbanj duninjh nakka wanjh minj nabininjkobeng kabirriyawoyhmang. Dja yimankek birribuyika bininj kabindimakwan. Dja ngokko bedda bindidjordmiweng wurdwurd bedberre, dja mak bindikimangi nawu birriwokbuyikani, dja mak bindinahnani bininj nawu yiwarrudj bedberre, dja mak bindibidyikarrmeng bu kunyid kumbebmeng bedberre, wanjh munguyh birridjalkurduyimi bu bindinahnani kore birribuyika bininj. Wanjh birrimekbe nawu morlehmorlenj kamahkamarrdjukun, yibenngeynamenamen birringeydin kore djurra ba bu ngurrbenbidyikarrme.Ngabenyolyolme Ngalbu Birribalngudjmak Kamahkamarrdjukun1 Timothy 5:11-1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olkkime ngaye wanjh ngadjare ngahyime nawu daluhdaluk birribalngudjmakmak kamahkamarrdjukun. Yuwn bu yibenngeyname kore djurra. Bu yingeyname ngalkudji kore djurra wanjh wardi kawokkurrmerren bu kayime, “Ngaye ngahdjaldurrkmirri nuye nawu Christ.” Kaluk rerrekah wanjh kunukka bininj kabimang bu kabenemarren. Wanjh manmekbe manbu kunwok kore wokkurrmerrinj wanjh kabakke manbu mankarre. Wanjh kunukka kunwarre. Dja bonj, kuhni wanjh yuwn yibenngeykurrme nawu kamahkamarrdjukun kunngey kabirringeydi nawu birringudjmak dal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birringudjmakmak kamahkamarrdjukun daluhdaluk nakka bu minj kabirridurrkmirri, wanjh kunukka kabirridjalngudjwarremulewarren munguyh. Kabirridedjingmang bu kabindiyolyolme birribuyika dja kabirrire kore kunrurrk manwern dja kabindimarneyime kunwarre, dja mak kabirriyolyolme nawu njalehnjale nawu minj kunm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kenh kunu ngaye ngahyime nawu birringudjmakmak kamahkamarrdjukun wanjh nakka nanu birrimarrimen nawu bininj ba bu kabirrimang wanjh wurdyaw kabindinahnan. Dja bu burrkyak, wanjh kunubewu Namarnde Duninjh nawu kanwidnan rowk wanjh kabenmarnbun bininj bu kandiyolyolme ka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kahwi daluhdaluk ngokko wanjh birriborledkerrinj dja birrimunkekadjuy nawu Namarnde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ubewu yikahwi daluhdaluk nawu yiwarrudj bedberre kabirridjarrkyo nawu kamahkamarrdjukun, bindinahna bedmandeleng dja nawu yiwarrudj bininj nakka minj kabindinahnan birrimekbe daluhdaluk. Bininj nawu yiwarrudj bedberre kabindinahnan birribuyika nawu kamahkamarrdjukun nawu minj nangale nabuyika kabenbidyikarrme.Ngaye Ngabenyolyolme Bininj Nawu Yiwarrudj Kabirriwohrnawohrnan1 Timothy 5:17-2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wanjh yibenbenwokrayekwon bininj nawu yiwarrudj bedberre bu kabindikarremulewan bininj nawu kabirriwohrnan kore yiwarrudjkenh, dja bedda kunmakkenh kabirriwernhdurrkmirri. Dja mak yibenmarneyimen bu bindiburlumen nawu birrimak bininj kabirriweykan dja kabindibukkabukkan God nuye kunwo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iburrbu kore Bible djurra kahyime, “Bu bulikki kamimmelhmelme manme manbu wheat, ba bu kamimyarlarrmerren, wanjh yikahwi ngurribawo kangun. Yuwn bu ngurridabke.” [Deuteronomy 25:4] Dja mak kabimbuyindi kore kahyime, “Wanjh kunmekbe ngayime bu bininj nawu karrurrkmirri ngudberre wanjh nakka nanu ngurrikarremulewa.” [Luke 10: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angale bininj kahyime, “Nahni bininj nawu kawohrnan kore yiwarrudjkenh, wanjh ngaburrbun bu kunwarre kurduyimeng!” Wanjh yuwn kab yiwoybukwon manmekbe mankarre nawu nakudji ngunmarneyime, dja yidjalbawo. Dja ngaleng benebokenh dja nuk birridanjbik bininj bu kabirrimre ngundimarneyime bu kunmekbe kundjalkudjiwi kunwok, wanjh kunukka kunu yiwoybukwo manmekbe kunw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woybukkih namekbe bininj nawu yiwarrudj kawohrnan kurduyimeng kunwarre, yidjaldung kore kumirrk kurobbe ba bu birriwern kabirribekkan dja bedmanwali kabirrikelemen yiman kunmekbe kabirrihkurduy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benmarnewokdin Bininj Kore Mandjad1 Timothy 5: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ninjkunu wanjh ngaye bu marneyime rowk. God dja nawu Christ Jesus wanjh kandihnan bolkkime dja mak angels nawu God bendjalmey. Wanjh ngaye bengdayhke kuninjkunu ngayimeng ke. Kunmekbe ngadjalkurduyime ke kore ngaye marneyimeng. Dja yuwn mak yibenbalmarnekurduyime birribuyika bininj kunwarre, dja yibendjarrknahna rowk bininj nawu yiwarrudj bedberre. Ngayime bedda wanjh birriraworrinj yikahwi nawu birrikuken, yikahwi nawu birrimarladj, nawu birrikihkimuk dja nawu kabirridjaldi. Bonj, yibendjalnahna bu yiman kabirrirohrok.Yibekka Kuninjkunu Kunmayali Ngudda Ke1 Timothy 5:22-2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udda yibalburrbun bu baleh yarrkka kore bininj nawu kayimerran yiman kawohrnan yiwarrudj ngarre, wanjh kunukka yeledj yidjalmarnbun nahni bininj. Yuwn mak yibangmebidkurrmerren bu werrkwerrk nuye, dja med yimadbu, yuwn bu yibangmekukmurrmiwerren.Dja yuwn bu mak ngurriraworren nawu bininj birriwarre. Yidjalnahnarrimen ba bu yidjalkurduyimen kore God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ngaburrbun bu ngudda yirroweni kunwernkah, dja kunukka bonj kamak dja walakkih yibongu manbu wine ba bu ngunnjammarnbun. Dja yuwn mak yidjalbongun manbu kukkuw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ikahwi bininj nawu kabirrikurduyime kore kunwarre, wanjh birriwern bininj kabirriburrbun kore kabindihnan bu kabirrihkurduyime. Kaluk bu kabindidjadmekenh, wanjh kunukka minj ngad karrikangebarrhme. Dja birribuyika bininj nawu kabirriyime kunwarre, kaluk minj nangale kabennan. Wanjh bu yerrekah kore kabindidjadmekenh, wanjh karridjalwern karrinan bu kunmekbe birrihkurduyim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mekbe kadjalrohrok bu kunmakkenh. Bininj birriwern ngundinan kore ngudda yihkurduyime kunmakmak dorrengh. Yika bininj minj kabirriburrbun bu kore ngudda yihkurduyime kunmakmak. Kaluk yerrekah, wanjh birriwern ngundinan kore ngudda yikurduyimi kore kundjalmak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ngudda yibenmarnewokdi nawu bininj yiwarrudj bedberre, wanjh yuwn bu kunrayek kunwok yibenmarnewokdi bedberre binihbininj nawu kohbakohbanj. Dja yibenmarnewokdin yiman kayime kohkornkumo ke. Dja nawu yahyawurrinj wanjh yibenmarnewokdin yiman kayime ngurridangerrinj yerr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orlehmorlenj nawu kohbakohbanj wanjh yibenmarnewokdin bedberre yiman kayime yerreh ngalbabadjan ke. Dja daluhdaluk nawu birribalngudjmakmak, wanjh nakka yibenmarnewokdin yiman kayime yerreh ngurridangerrinj. Yuwn mak bu yiborrkbun bedberre.Ngaye Ngabenyolyolme Kohbakohbanj Daluk Ngalbu Birrikamarrdjukun1 Timothy 5:3-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alngale daluk ngalbu ngalkamarrdjukun, kaluk minj nangale ngalbu kabinahnan, wanjh kunmak yidjalmarnekurduyimen. Dja bu yiman kakarrme wurdyaw nawu ngarreki, dja nawu benyawdjumdoy, wanjh bedmanwali birrinahna yiman bu ngaleng yimi bennahnani bu birrihwurdyawni. Dja yuwn bu bedda djal kunwokwi kore yiwarrudj. Nawu God kadjare kabirrinahnarren nawu bedman birrimud deleng. Bu kunmekbe kabirrikurduyime, wanjh kunu nungka God kanjilngmak duninjh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yikahwi daluhdaluk kamarrdjukun ngalu minj nangale kabinahnan bu kabibidyikarrme wanjh kabidjalmadbun nawu God, dja mak kabidjalwoybukwon nungka dja munguyh kabidjalmarnedi yiwarrudj benbekad dja kuk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yikahwi kamarrdjukun nawu daluhdaluk wanjh nakka bedman kabirridjaldjare kore kabirrikurduyime ba bu bedman kabirridjalnjilngmarnburrenkenh. Kaluk bedda kunu wanjh yiman birrimalngdoweng rerri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injkunu rowk wanjh yibenbengdayhkemen ba bu minj kunwarre kabirribal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bininj minj kabennahnan nuye birrimud nawu kabirriyo kore nuye kunrurrk, wanjh nakka nanu yiman kayime kabawon yiwarrudj. Dja kadjalwernhwarremen bu yiman kayime birribuyika bininj nawu minj kabirriwoybukwon Go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1 Timothy 5:1-25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