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presProps" Target="presProps.xml"/>
  <Relationship Id="rId22" Type="http://schemas.openxmlformats.org/officeDocument/2006/relationships/viewProps" Target="viewProps.xml"/>
  <Relationship Id="rId2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40776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Timothy 4:1-1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up2018]]></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Ngudda yiburrbun nawu yikahwi bininj nawu kabirrimurrngrayekworren ba bu kabirrikukmarnburren nawu kunburrk bedberre, wanjh kunukka wurd kamak, dja bu mak kabirrimurrngrayekworren kore kabirrimunkekadjung nawu God, wanjh kunukka kundjalmak kore kundarrkid wanjh kaluk yerrekah kunu kabirribaldarrkiddi kore Go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10 ]]></a:t>
            </a:r>
            <a:r>
              <a:rPr lang="en-US" b="1" sz="3000" spc="0" u="none">
                <a:solidFill>
                  <a:srgbClr val="000000">
                    <a:alpha val="100.00%"/>
                  </a:srgbClr>
                </a:solidFill>
                <a:latin typeface="Calibri"/>
              </a:rPr>
              <a:t><![CDATA[Bolkkime ngaye ngadjare marneyime ngudda kore kunwoybuk ba bu yiwoybukwon dja ngad wanjh karridurrkmirri kore kunrayek duninjh bu karridjalrohrokme kore kadjalkudjiwi munguyh. Ngad wanjh karridjalwoybukwon God nawu woybukkih duninjh kadjaldarrkid munguyh, nawu nungka kabenngehke bininj rowk. Kaluk ngaye kunu ngabenyolyolme bininj nawu kabirriwoybukwon nuy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Yibenmarneyimen birriwern bininj kore mandjad ba bu kabirriwokmarrkmang manbu maninjmanu kunwok, kunmekbe bedda yibendjalbukkabukka bu munguyh.Paul Bibengdayhkeng Timothy Kore Karrurrkmirrikenh1 Timothy 4:12-16]]></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u ngudda yirrurrkmirri manbu yiwarrudj ngarre, yuwn yibenbekkan bininj nawu kabirriyime ke bu ngudda ngundiyawurrinjwan. Yuwn yibenburrbun, dja yidjalwokdin kore mandjad duninjh, yidjalkurduyimen kunmak, yibenmarnedjarenin birribuyika bininj, dja mak yidjalwoybukwo God munguyh. Yuwn bu yibalkurduyime kore kunwarre. Kab yidjalkurduyimen kore kunmak yinin ba bu bininj nawu yiwarrudj bedberre wanjh kunu ngundidjalngunjdjika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Kaluk ngaye ngamre yerrekah kore ngudda. Dja bolkkime med, yidjaldurrkmirrin, dja yibimngeybu djurra nawu Bible bedberre kore kurobbe bu ngurrimirnderri kore yiwarrudj. Dja mak yiweyka bedberre bu yiyolyolme ba bu mandjad yibenbukkabukka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God korroko ngunwong ngudberre kuhni kundjalmak duninjh, bu nungka ngunmarnbom yibenmarnewohrnan bininj. Bu bininj nawu kabirriwohrnawohrnan birrimirndemornnamerrinj wanjh kunu ngundimarnebidkurrmerrinj kore kukodj ke bu ngundikodjkarrmeng, dja God benwong prophecy manbu kunwok bu nguddahkenh. God ngunwong mahni djalburudjang bu yirrurrkmirrikenh. Mah, wanjh yidjaldurrkmirri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Kab yidjaldurrkmirrin munguyh kore mahni manbu yikarrme, dja wernkih yirohrokmen, ba bu birribuyika bininj ngundinan bu ngudda yidjalmurrngrayekme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Kab yidjalnahnarrimen bu minj kunwarre yikurduyime, dja mak kore kunwok yihweykan wanjh djal mandjadnin. Wanjh kuninjkunu yidjalkurduyimen munguyh ba bu kunukka wanjh yingehkerren, dja mak yibenngehke bininj nawu ngundihbekka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Yikahwi Bininj Kabindibukkan Manbu Kabenwarrewon Bininj1 Timothy 4:1-6]]></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awu Namalngmakkaykenh kandjalmarneyimeng kurobbe kore mandjad duninjh, kaluk bu yerrekah kuninjkunu kunred darnkih kabalyakmen, wanjh yikahwi bininj nawu yiwarrudj bedberre wanjh kabirrimayaliborledme kore kabirriwoybukwon. Dja wanjh bedda kabirribekkan nawu nawarre kunmalng nawu kahkurren, dja mak namarnde nawu kabenbukkabukkan kore kunwarr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Yoh, yikahwi bininj kabindibalbukkan birribuyika bininj kore kunmekbe kunwarrekenh. Birrimekbe bininj nakka wanjh yiman kabirridjalkurren, bu kabirridjalwohkurrekkurren yimankek bedda nawu yiwarrudj bedberre. Kaluk kunmayali bedberre wanjh mayaliwarreminj duninjh dja wanjh minj kabirriyawoyhburrbun bu kunmakkenh.]]></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Nahni kabirrikurrehkurren bininj kabirriyime, “Ngudda minj ngurrimarren!” Dja mak kabirriyime, “Yuwn bu ngurringun yikahwi maninjmanu manme.” Dja med, God marnbom manbu manme bu karringunkenh, dja bu ngad karriwoybukwon wanjh karridjalburrbu kore kunwoybuk ba bu ngad karrimanjbunkenh bu karringu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Nawu yehyeng rowk God marnbom nakka wanjh namak rowk. Dja ngurridin yiwarrudj, ba bu ngurringunkenh bu kamak rowk.]]></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God yimeng nahni nakka namak, dja bu ngudda ngurridi yiwarrudj ngurrimanjbun God, wanjh nungka kayime kunukka kamak bu ngurringu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Mah, ngudda Timothy wanjh yibenmarneyimen nawu bininj yiwarrudj bedberre mahni manbu kunmayali rowk makka wanjh kore ngayebeh. Bu kuhni yibenbukkabukkan, wanjh kuninjkunu yibendjalbukka, wanjh kunukka ngudda kunmak yidjaldurrkmirri nuye nawu Christ Jesus. Ngudda korroko yidjalmurrngrayekminj bu yibekkang kunwok kunmak kore ngundibukkani, wanjh yiwoybukwong kore nungka wanjh kunmekbekenh kunu ngudda yidjalwoybukwon maninjmanu kunwok.Bu Ngudda Ngurrimarnedurrkmirri Christ Jesus Bu Kamak Rowk1 Timothy 4:7-11]]></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Yuwn kab yibekkan kunwok manbu kabirrimalelmarren, dja mak kunmayali manbu minj kamdolkkan kore Godbeh. Dja mak yuwn bu yibenbekkan nawu birriwarre bininj kore kabirriyime, dja ngaleng yingan yidjalbukkarrimen kore yikurduyime bu yidjalmunkekadjung dja yihdjalwoybukwon nawu God.]]></a:t>
            </a:r>
          </a:p>
        </p:txBody>
      </p:sp>
    </p:spTree>
  </p:cSld>
  <p:clrMapOvr>
    <a:masterClrMapping/>
  </p:clrMapOvr>
</p:sld>
</file>

<file path=ppt/theme/theme1.xml><?xml version="1.0" encoding="utf-8"?>
<a:theme xmlns:a="http://schemas.openxmlformats.org/drawingml/2006/main" name="Theme40">
  <a:themeElements>
    <a:clrScheme name="Theme4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2026-06-25T12:44:55Z</dcterms:created>
  <dcterms:modified xsi:type="dcterms:W3CDTF">2026-06-25T12:44:55Z</dcterms:modified>
  <dc:title>Bible.com.au: 1 Timothy 4:1-16 (gup2018)</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