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ka nanu wanjh kawernhkarrme manbu mankarremak, kore kabirriwoybukwon God. Dja yuwn bu mak kawohburrbun kore kunwarre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benkurduna yibenrohrokmen werrk naninjnanu nawu bininj kabirridjare deacons kabirriyimerran. Bu yibennan kunmekbe kabirrikurduyime kore kunmak rowk, wanjh kunu yibenkurrme kore kabindimarnedurrkmirrikenh bu kabirriyimerran deac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ahni bininj kabikarrme ngalbininjkobeng, wanjh yirohrokmen warridj. Wanjh kunmekbe rowk kadjalkarreyime kakarrerohrok rowk bu kayimerran ngalengngarre. Wanjh kunmekbe djalkurduyimen ngalmekbe daluk kore mandjad duninjh. Bu minj kabenbalyolyolme nawu birribuyika daluk dja bininj. Dja djalmarnburrimen bu kundjalmak kadjalkurduyime munguyh. Dja mak munguyh kadjalkurduyime kore kawokkurrme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nangale kadjare kayimerran deacon, wanjh nakka nanu bidjalkarrmen ngaldjalkudjinin ngalbininjkobeng nuye. Dja mak bendjalnahna wurdwurd nuye rowk. Dja mak nawu namud nuye bu kunmak rowk kabennahn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nangale karrurrkmirri kunmak rowk bu yiman deacon kayime, wanjh birriwern bininj nawu kabirrinan kabirrimarnewarnmakmen nuye. Wanjh kunukka namekbe bininj kamurrngrayekmen bu kore kabenmarneyolyolme birriwern bininj bu kabiyolyolme Christ Jesus.Bu God Nuye Kunwok Manbu Kahwarlkkayindi1 Timothy 3:14-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luk ngaye wanjh ngadjare ngambadre kore ngudda. Dja bolkkime ngaye ngayingkihbimbun ngudberre mahni kunwok bu bengdayhke ngudberre. Dja bu yiman minj ngamre bu kunkuyeng, wanjh kunukka yingan yibimnan nahni djurra, dja yiburrbun manbu baleh bininj kabirrikurduyime kore nawu namud nuye God. Ngaye ngabenyolyolme bininj nawu yiwarrudj bedberre. Kaluk God nawu kahdjalmimbi munguyh wanjh kabenkarrme nuye bininj, nawu bedda kabirrikarrme manbu kunwoybuk kunwok manbu mandulmuk duninjh kadberre karriwarlahkenh bininj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h, wanjh kuninjkunu kundjalwoybuk duninjh. Kuhni bu kawarlkkawarlkkayindi mankarre manbu kayolyolme bu karriwoybukwon God. Wanjh kunukka mandjalkarrekuken duninjh. Dja yiburrbun mahni kunwok manbu kayime, “Nungka wanjh kumwam kunburrk dorrengh bu yimerranj ngad bininj duninjh, wanjh birridjalwern bininj birrinang nungka rowk. Nawu Namalngmakkaykenh benbukkang nawu birrinang bu woybukkih duninjh nungka God. Dja mak nawu Angels warridj nakka birrinang. Kaluk bininj birriwam kore kubolkwarlahkenh rowk dja bindimarneyolyolmi bininj nawu minj Jews. Dja birridjalwern bininj kondah kurorre wanjh birriwoybukwong nuye. Dja God bikang kaddum birrurndiweng kore nungandeleng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Kabirriwohrnan Kore Yiwarrudj1 Timothy 3:1-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bekka bu kunwoybuk marneyime. Ngudda yiburrbun bininj yika kabirrihyime, “Nawu nangale kadjare karrokmiwerren kore kawohrnan yiwarrudjkenh, wanjh bonj kunukka kunmak.”. Wanjh kuninjkunu kabirriyime bu kore kundjalwoybuk kunwok kahy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nangale yimankek kadjare kahdurrkmirri bu kawohrnan manbu yiwarrudj, namekbe nanu wanjh bininj nadjalmaknin munguyh bu kunmak kahkurduyime. Mak bikarrmen ngaldjalkudjinin ngalbininjkobeng nuye. Nungka marnburrimen bu kore kunmak kadjalkurduyime dja mak kaburrbun kore kunmak yalyal kakurduyime. Dja mak mandjadnin bu kakurduyime kore kabennahnan birribuyika bininj, dja mak kabenkimang nawu bininj kubolkbubuyikabeh. Nungka wanjh nadjalmaknin bu kabenbukkabukkan kore kabenbidyikarrme birribuyika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n bu mak kabongun kunwern kunbang. Yuwn bu mak kunwarre kabenmarnekurduyime bu kabendung nawu birribuyika bininj, dja kabenmarnekurduyime birriwern bu kunmodmikenh dorrengh. Dja mak yuwn bu nawu bininj yiman kayime kabendangwe munguyh kabenhmarneyidngalke, dja yuwn bu mak kamanjngun kunwardde nawu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ahni bininj wanjh bennahna nawu nungka nuye namud. Kaluk kabenmarnbun nawu wurdwurd nuye nakka kabirriwokmarrkmang dja kabirriwokbekkan kore kabenhmarneyime bedberre. Dja bininj nawu minj kabenwernhnahnan nuye namud wernkih duninjh, yiddok kabennahnan bininj kore God nuye yiwarru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wn bu nakka nakerrnge bu karredjingmang kabimunkekadjung Jesus bu kundedjdjumbungkenh. Nanu wanjh minj kayimerran bu kawohrnan njalenjale kore manbu yiwarrudjkenh. Wardi kunubewu wanjh kahburluburlumerren. Kunu wanjh kawarreworren nungandeleng dja kayimerran yiman Namarnde Duninjh namekbe nawu God bidjadmeng bu burluhburlumerre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kunbuyika warridj, nanih bininj wanjh ngeymaknin, bu birribuyika bininj nawu kuberrk kabirridi, wanjh bedda kabirrimakwan, ba bu minj Namarnde Duninjh kabikukwarrhke kore kunwarre kahyime, dja kawowarreworren.Bininj Nawu Kabirriyimerran Nawu Deacons1 Timothy 3:8-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nawu nabuyika yiman deacons wanjh nakka nanu kundjalmekbe kadjalrohrok. Wanjh nakka nanu kundjalmekbe yerreh djalkurduyimen bu djal mandjad, dja yuwn bu kawohkurrekurren. Dja yuwn bu mak kabongun kunbang bu kamayahme. Dja mak bu kamanjngun njalenjale nawu yiman kayime kadjirdmang kunwardde money bedberr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1 Timothy 3:1-16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