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6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aye ngadjare daluk rowk nawu yiman kayime morlehmorlenj bu wanjh birriwernhkukmarnburren bulkkidj duninjh. Kaluk minj ngaye ngadjare nawu yiman kayime kunmadj kabirribayahme kore nawern money. Dja mak minj ngaye ngadjare daluhdaluk kabirrikukmarnmarnburren kunmak dja kabirrinamerren nawu gold dja mak pearls dja mak kabirringabekmarnmarnburren bu kabirrikukbuyibuyikahwor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kunukka burrkyak. Ngaye wanjh ngadjare bu kabirridjalkurduyime kunmak bu bedberre birribuyika. Kunukka wanjh kundjalkarremak duninjh ngalbu daluk kadjare kakurduyime bu yiman kahdi yiwarrudj dja kabiwokmarrkmang ngarr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albu daluk ngalka wanjh birriborlhmen bu yeledj kabirrikurduyime, dja minj mak kabirribalkimukworren bedberre birribuy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minj ngadjare daluk bu kabindibukkabukkan binihbininj. Dja bedda minj kabindimarnewohrnan nawu yiman binihbininj. Dja daluk wanjh birridjalngurdmen bu kunmek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injkunu wanjh yiburrbu kore nawu Adam werrk dokmeng bimarnbom God. Yerreh wanjh bimarnbom ngalbu daluk ngeyyoy Eve. [Genesis 2:7; 21-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amarnde Duninjh bikoweng ngalbu daluk dja nungka nawu Adam nawid. Dja ngaleng wanjh Eve bakkeng mankarre nuye God. [Genesis 3: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u bonj, bu daluhdaluk kabirridjalwoybukwon, dja mak kabindimarnedjare birribuyika, dja mak bu kabirridjalkurduyime kunmak, bu minj kabirriburlumerren, wanjh nungan God munguyh kabendjalngehke dja kabenbidyikarrme kore wurdyaw kabindihyawma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gurridi Yiwarrudjkenh1 Timothy 2:1-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wanjh ngahdjare ngarrokmihwe werrk. Ngaye ngadjare ngudda yibenmarnbun birriwern bininj bu kabirridi yiwarrudj dja birridjawa God nawu yehyengkenh rowk. Bindimarnedin yiwarrudj bedberre birribuyika bininj dja mak birrimanjbu God bu kunwern kahkurduyimerr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ndimarnedin yiwarrudj nawu bininj birrikihkimuk nawu yiman kayime kings dja mak nawu kabirriwohrnawohrnan. Ngurrbenmarnedin ba bu kunukka wanjh karrini kunmak, dja mak karrini kunmodmikenh rowk. Wanjh kunukka yiman kayime kunmak bu karridjaldi yiwarrudj nuye God dja mak karridjarrkni kore nungka yiman kunmakmak kabebke k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ninjkunu rowk wanjh kundjalmak, dja God nawu kanngehke wanjh kadjare bu karrikurdu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ungka wanjh kadjare bu kabenngehke birriwarlahkenh bininj, dja mak kadjare kabirriborlhme kore kunwoybuk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gaye wanjh kuninjkunu ngadjalyolyolme bu God nakka nadjalkudji, bu minj nangale mak nabuyika God. Dja nungka nadjalkudji wanjh nawu God kadberre. Jesus Christ nungka wanjh nadjalkudji nawu kanmarnewokdi kadberre kore God. Kaluk nungka nawu nadjalkudji djal bininj duninjh kadberre nawu kangeyyo Christ Jesus, nawu kanmarnekanjkurrmerrinj kadberre rowk. Wanjh kunmekbekenh kunu God minj kanbuyinj kadberre. Kuninjkunu wanjh nungan God dungnameng kore karremarnbuyindanj dja wanjh bolkkime karriwarlahkenh bininj wanjh karriwernhburrbun bu kunmak kurduyimerranj k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injkunukenh God nungka ngankurrmeng bu ngarrurrkmirri, dja nganmarnbom nuye apostle, bu nganmunkeweng bu birriwern ngabenmarneyime nuye kunwok. Ngaye ngahyime kunwoybuk. Ngaye minj ngahkurren kuninjkunu bu ngahyime. Yoh, dja nungka wanjh ngaye nganmunkeweng bu ngabenmarneyime bininj nawu minj Jews bu kabirriburrbun kunwoybuk dja kabirriwoybukwon nungka nadjalkudji.Mankarre Bedberre Daluhdaluk Dja Binihbininj Kore Yiwarrudj1 Timothy 2:8-1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ye ngadjare birriwern binihbininj kore kubolkwarlahkenh bu kabirridjalbidwayhmen kaddum bu kabirridi yiwarrudj. Nawu bininj nungka God nuye wanjh nakka nanu birriwernhkukmarnburrimen bu kabirridi kore kunrayek nuye. Dja kunukka minj kunmak bu yiman kabirridangwerren dja mak kabirrihdurre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2026-06-19T23:05:46Z</dcterms:created>
  <dcterms:modified xsi:type="dcterms:W3CDTF">2026-06-19T23:05:46Z</dcterms:modified>
  <dc:title>Bible.com.au: 1 Timothy 2:1-15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