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64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othy 1: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Dja mak karriburrbun bu God kurrmeng mankarre nuye nawu bininj birriwarre bedberre, dja manu mankarre minj kabendjuhbun nawu birrimak bininj. Dja manbu mankarre kahyo bedberre birrimekbe bininj kore bedman munguyh kabirridjalkurduyime kunwarre. Ngaye ngabenhyolyolme bininj nawu kabirridjalwe dja kabirridjalbakke maninjmanu mankarre, dja mak nawu kabirrimarnewarnyak nawu God dja kabirridjalkurduyime kunwarre munguyh. Dja mak bininj nawu minj kabirrimarnekele God dja kabirridjalkewkme kore yiwarrudj. Bedda yikahwi nawu kabindihbun kabindihkukkurrme yiman kayime nawu nakornhkornkumo dja ngalbabadjan bedberre dja mak bininj birriwern nawu namarndeyi kabirribebbehyimerran. Ngayime warridj bininj dja daluk nawu kabirridjirdmarren, dja mak bininj nawu kabindikukweykan birribuyika bininj kore kabindibongkarrmekenh kore kabindimarnedurrkmirri bedberre. Wanjh nakka nanu bininj kabirridjalkurren dja mak nawu kabirrihwokkurrehkurren bu kabirrihre kore court.Kaluk ngaye ngabenhyolyolme bininj nawu kandiyiwirrihme mankarre ngarrku munguyh kore ngarrbenbukkabukkan mankarre manbu manma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kore kunmak duninjh ngarrbenbukkan kore djal kunmak kunwok kore manbu Godbeh, nawu ngad karridjalburlume rowk. Nungka nganwong ngaye bu kunwok kunmak ngawoknahnan.Ngaye Ngamanjbun Christ Jesus Nawu Kawohrnan Kadberre1 Timothy 1:12-17]]></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aye munguyh ngahdjalmanjbun Christ Jesus nawu kawohrnan kadberre. Nungka wanjh ngaye nganmarnemakwam, nawu nungka nganmurrngrayekwong dja ngankurrmeng bu kuninjkunu ngahmarnedurrkmirrikenh kore nungka nuy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 korroko ngaye wanjh ngadjalwarreni duninjh, dja ngamarneyimi nuye kunwok kunwarre munguyh. Dja mak ngaye ngabenhbuni nawu bininj birrikodjkulumakni yiwarrudj bedberre bu djal kunrayek duninjh ngabenmarnekurduyimi. Kunukka kunu ngadjaldjareni. Wanjh nungka Christ Jesus ngandjalkongibom bulkkidj duninjh. Kuhni bu minj ngaye ngawernhburrbuyi bu ngaye baleh ngahkurduyimi, dja ngaye minj ngawoybukwoyi nungk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nawu kawohrnan kadberre wanjh kundjalmak duninjh ngandjalmarnekurduyimeng. Nungka nganmarnbom bu ngaye nganebelbmerrinj Christ Jesus dja mak ngabenmarnedjareminj birribuyika bininj.]]></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ngadjare kanbekka! Ngudda wanjh yidjalwoybukwo bu kuhni woybukkih duninjh Christ Jesus kumwam kondanjkunu kurorre ba bu kanngehke ngad nawu karriwarre bininj. Ngaye wanjh nawu ngahdjalwernhwarreni duninjh bu ngabenyurrhkeng birribuyika birriwarre bininj.]]></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h, ngaye ngadjalwernhwarreni duninjh, dja bonj, kundjalmekbekenh Christ Jesus ngandjalmadbuni ngaye, dja nungka kunmak djalkurduyimi ngardduk. Kunmekbe kurduyimeng ba bu birribuyika bininj ngaye ngandinan bu wanjh ngandingunjdjikan, ba bu bedmanwali kabirriwoybukwon dja nungka kabenmarnbun bu kabirridarrkid munguyh munguy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ah, wanjh karriwarlahkenh bininj karriwokmarrkma nungka dja karriburluburlumen munguyh munguyh nungka nawu king duninjh. Nungka nawu kadjalwohrnan yehyeng rowk djal munguyh munguyh, dja nungka minj karrowen dja kadjaldarrkid munguyh. Minj nangale bininj kabidarrkidnan, dja nungka nadjalkudji nawu God duninjh. Wanjh karridjalburlumen! Amen.Ngaye Won Maninjmanu Kunwok Bu Yirrurrkmirrikenh1 Timothy 1:18-20]]></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imothy, ngudda nawu ngardduk wurdyaw, ngudda yiburrbun God ngunmarnemunkeweng kunwok manbu prophecies kore bininj bedberre bu nguddakah, bu wanjh ngundimulewani ke. Ngaye bolkkime wanjh yawoyhmarneyime kore bedda ngundiyingkihmulewam ba bu ngudda yiyimerran yiman kayime namak soldier nuye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ah, wanjh yidjalwernhwoybukwo munguyh kore Christ Jesuskenh. Yuwn bu yiburrbun kore kunwarrekenh. Yiburrbun bu yikahwi birribuyika bininj birriwokwirrihmeng God dja kunu birriwarreworrinj ba bu minj kabirridjalwoybukwon kore nungk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Paul Bimarnebimbom Nawu Timothy1 Timothy 1: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 kuhni wanjh benbenemarnekurduyimerranj bininj bokenh nawu kabenengeyyo nawu Hymenaeus dja mak nawu Alexander. Ngaye wanjh ngabenbenekurrmeng kore nawu Namarnde Duninjh ngabidkenwong. Ngaye ngadjare nahni bokenh bininj kabeneborlhme bu minj kabeneyawoyhwokdi kunwok kunwarre nuye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aye Paul ngabimbom nahni djurra ngudda ke Timothy. Ngudda yiwoybukwong Jesus, dja kunmekbekenh ngudda yiyimerranj ngardduk beywurd! God nawu kanngehkeng rowk dja mak Christ Jesus nawu karrimadbun, bedda wanjh ngandiwokrayekwong dja ngaye kunu ngayimerranj apostle nuye Christ Jesus.Wanjh ngaye ngadjare God nawu Kornkumo dja mak Christ Jesus nawu kawohrnan kadberre bu ngundimarnekurduyime kunmak bu djal burudjang, dja mak ngundikongibun dja mak ngundiwon kunmodmikenh.Yibenbengdayhkemen Bininj Nawu Kunbuyika Kabindibukkabukkan1 Timothy 1:3-7]]></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 ngaye ngabalhrey kore kubolkkimuk Macedonia, wanjh ngaye ngokko marneyimeng mandjad ngudda kunmekbe yidjalnin kore kunred Ephesus. Bolkkime ngaye wanjh yawoyhmarneyime yidjalnin kunmekbe dja yibenwokrayekwo dja yibenngurdkemen birrimekbe bininj nawu kabindibukkabukkan kore mankarrebuyika manbu kabenkebrokwarrewon bininj.]]></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udda kab yibenmarneyimen bu birribawo manmekbe manbu mankarre manbu minj kunwoybuk. Dja mak birribawo manbu kabirrikadjung nawu kore mawahmawah bedberre nawu naninjnanu kabirringeydingeydi, kornkornkumokenh dja mawahmawahkenh dja mak nawu bindikebmawahmeng. Birribawo kunmekbe kore kabirriburrbun. Bu kabirridjalburrbun manmekbe manu, wanjh kunu kabirridjaldangwerren. Dja kab wardi birridjalwoybukwo God ba bu kabirriburrbun kore nungka kadja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 ngad ngarrbenbukkan bininj kore yiwarrudj, baleh kab karriburrbun kore ngarrbenmarnekurduyime bedberre? Wanjh ngarrbenmarnbun bu kabirrini yiman kabirrikangebele yerreh dja minj mak kunwarre kabirriyawoyhkurduyime. Bu kuhni wanjh kabirriwoybukwon God bu minj kabirrihkurren, wanjh kunukka kabirridjalmarnedjaremerren mandjad duninj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ikahwi bininj wanjh birribawong kunmekbe rowk. Bedda birridurndi kore kabirridjalwokdi kunwarreken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dda kabirridjare kabindibukkabukkan birribuyika bininj kore God nuye mankarre kahyo. Bedda wanjh kabirriyime bu bedda djal mandjad kabindibukkabukkan bininj, dja med, bedmandeleng minj kabirriwernhburrkburrkbekkan kore baleh yarrkka kabirriwokdi dja kabindimarneyolyolme.Njalekenh God Kanwong Kadberre Mankarre Nuye?1 Timothy 1:8-11]]></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gad karriburrbun bu manbu mankarre nuye God wanjh manmak, dja bininj birriwernhmarrkma kore mandjad duninjh.]]></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2026-06-22T03:50:21Z</dcterms:created>
  <dcterms:modified xsi:type="dcterms:W3CDTF">2026-06-22T03:50:21Z</dcterms:modified>
  <dc:title>Bible.com.au: 1 Timothy 1:1-20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