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God wanjh yingkihkarremarnbom bu nungka kanngehke kadberre. Minj karremarnbuyi bu nungka kanbun kore kayiddung kadberre, dja minj djareniwirrinj bu kanbuyi. Wanjh kunmekbekenh djalkarremarnbom bu kanngehkekenh, kore nawu kawohrnan kadberre Jesus Christ kanmarnekurduyi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ungka wanjh doweng kaddjarrkberre, ba bu karrimalngdarrkid rowk kore nungka, ngad nawu bolkkime karridjarrkdi, dja mak nawu ngokko birridowerr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kab ngurribengyolyolmerrimen, ba bu ngurrimurrngrayekworren, bu yiman ngokko ngudda ngurrikurduyime bolkkime.Bu Karrinahnarrenkenh1 Thessalonians 5:12-2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karridangerrinj, bolkkime ngad ngundidjawan ba bu ngurrbenbekkabekkan bininj nawu ngudda ngundimarnedurrkmirri wernkih duninjh. Nawu Kawohrnan Rowk benkurrmeng ba bu ngundibengdayhke dja ngundikan ngudberre kore nu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dda wanjh kunrayek duninjh bu ngundimarnedurrkmirri, dja wanjh kunmak ngurrbendjalmarnekurduyimen dja mak ngurrbenmarnedjarenin, yuwn bu ngurridurren, dja ngurridjarrkmodmikenhn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kunbuyikakenh ngad ngundibengdayhke ngudda nawu karridangerrinj. Yikahwi bininj ngudberre nawu minj kabirridjare kabirridurrkmirri, wanjh ngurrbenbengyolyolmen. Mak nawu bininj ngudberre nawu kabirrikele, wanjh ngurrbenmurrngrayekwon. Dja mak bininj nawu kabirringudjyawarren, wanjh ngurrbenbidyikarrmen. Dja ngurrimadburren, dja yuwn bu ngurridjalyimerren, “Werrkwer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wn bu mak ngurrbenbawon bininj bu kabindibalmarnedurndiwerren kore kunwarrekenh, dja munguyh ngurrimarnburrimen bu ngurrikongiburrimen ngudberre, dja mak ngurrbenkongibun nawu birribuyika bi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guyh ngurriwernhmarrmarrn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mak munguyh ngurridjaldin yiwarrudj dja yuwn ngurringurd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b munguyh ngurridjalmanjbu nawu God bu njalehnjalekenh. Kuninjkunu wanjh ngurridjalkurduyimen kore God kadjare ngudberre, ngudda nawu ngurrikukbelbmerrinj nawu Christ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rrimarnburrimen Kore Nawu Kawohrnan Rowk Kamre1 Thessalonians 5: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nungka Namalngmakkaykenh nakka yiman kunak kahni kore kukange ke. Wanjh yuwn bu yibirludombun manbu kun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wu nangale bininj kakarrme kunwok kore nawu Kawohrnan Rowkbeh, wanjh kunu yuwn bu ngurriwokwirrih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b ngurrirohrokmen manbu kunwokmayali rowk bu ngurribekka kamak. Dja wanjh kunu ngurriwokmang kore kunwoybuk ngurribekk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u ngurribekkan kore kunwok kunwarre, wanjh kunu yuwn bu ngurribalkurduyime dja ngurridjalbawo kunwarre rowk.Paul Yakwong Nahni Djurra.1 Thessalonians 5:23-28]]></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d ngarridjare God nawu kanwon kunmodmikenh nuye, bu nungka ngunwernhkangebelewo duninjh ngudberre kore kanjdji kukange. Dja mak ngarridjare nungka ngunnahnan kore kunkange, dja kunmalng dja kunburrk ngudberre, ba bu kore kunbarnangarra bu nawu kawohrnan kadberre Jesus Christ kamre, wanjh minj ngunbalwelengname kore njalenjalekenh row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wu God ngunmarnekurduyime ngudberre. Nungka kerrngehkenh ngunkayhmeng, dja munguyh kadjalkurduyime kore wokkurrmerr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wu ngad karridangerrinj, kab kandidjalmarnedin yiwarrudj munguyh ngadberre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kandimulewan ngad ngarrbenmarnewokmunkewerren nawu karridangerrinj kumekbe, wanjh ngurrikunibunjhmarrimen kore djal kunmakken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aye Paul wanjh wokrayekwon ngudberre bolkkime, kore kunngey nuye nawu Kawohrnan Rowk, wanjh ngudda ngurrbenmarnebimngeybu nahni djurra kore nawu karridangerrinj row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aye ngadjare bu Jesus Christ, nawu kawohrnan kadberre, bu ngundjalmarnekurduyime kore ngundjalkongibun ngudberre munguy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karridangerrinj! Ngad minj ngarridjare bu ngundimarnebimbun djurra bu ngundimarneyime baleh kab kabolkyime mahni kunbarnangarra bu nawu Kawohrnan Rowk kamre. Ngudda wanjh ngokko ngurriburrbun bu nungka kamdurndeng bu kundjalburrikudji, dja karriyingkihmarnemarnburren, kaluk minj karriburrbun ngad bu baleh kabolkyime nungka kam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darnkih kabolkyimerran yikahwi bininj wardi kabirriyime, “Ngad ngarrimak, dja kamak rowk!” Wanjh kundjalmekbe rerrih nawu Kawohrnan Rowk kabenbularrbun dja minj nangale kakelerlobme. Wanjh woybukkih kuninjkunu kadjalkurduyimerran werrkwerrk yiman kayime wurdyaw kahbibun daluk bu darnkih karrangen, dja minj nangale kahngurdke.Karridjalkurduyimen Mandjad Kore God Kadjare1 Thessalonians 5:4-1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udda nawu karridangerrinj, wanjh minj ngurridi kore kukak, kaluk minj ngurrikangebarrhme bu nawu Kawohrnan Rowk kamdurndeng bu kundjalburrikudj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dda wanjh wurdwurd nawu ngurridanginj kore kabolkwolkayindi dja ngurridjaldi kore benbekad. Minj karrikang kore kumunun, dja ngad minj kukak ngalengnga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h, dja wanjh karridjallorrhmiyuwn, dja yuwn bu karohrok birribuyika bininj bu kabirridjalkeyo munguyh. Ngad wanjh karridjalbolkna, dja karridjalmarnburrimen munguy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rriburrbu bu kukak wanjh kunukka bininj kabirrikeyo dja mak kabirriworromkan bu manbang kabirribong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awu ngad bininj wanjh nakka karrbenbekadwekenh, wanjh kunu karrimayalimarnburren. Dja munguyh karridjalburrbu kore mandjad bu karrikurduyime. Wanjh karriwernhwoybukwon nawu Kawohrnan Rowk, dja mak karrimarnedjaremerrimen. Bu kuhni karriyime wanjh yiman kayime karridjongburren narayek kunmadj manbu karriburrenkenh nawu nawarre. Dja mak bu karriboyenmadbun kore God kanngehkekenh kadberre, wanjh kunukka yiman kayime narayek nawu kunkodjkenh bu ngad karrikodjdjongbuyindi, ba bu minj njale nawarre kanbun.]]></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2026-07-17T02:04:55Z</dcterms:created>
  <dcterms:modified xsi:type="dcterms:W3CDTF">2026-07-17T02:04:55Z</dcterms:modified>
  <dc:title>Bible.com.au: 1 Thessalonians 5:1-28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