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bu nangale bininj nawu kawirrihme maninjmanu kunwok, wanjh nakka nanu minj djal bininj kabiwokburriwe, dja wanjh nakka kabiwokwirrihme nawu God, nawu ngunwong ngudberre Namalngmakkaykenh nuye.Bu Karrimarnedjaremerren Dja Karridjalyime Kunmak1 Thessalonians 4:9-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ndibekka, ngad minj ngarriyawoyhbimbun djurra ngudberre bu kuhnikenh, dja wanjh ngudda woybukkih ngurrimarnedjaremerren nawu ngurridjarrkwoybukwon God. Dja ngokko ngunbukkang ngudberre bu ngurridjalmarnedjaremerren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udda ngokko ngurrbenmarnedjareminj nawu ngurridangerrinj kore kubolkwarlah kabolkngeyyo Macedonia. Dja ngaleng ngad ngundiwernhmarrkdjawan ngudberre, bu kuninjkunu kab ngurriwernhkurduyimen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kab ngurridjalmodmikenhnin, ngudman ngudberre ngurridjalnahnarrimen, dja mak ngurridurrkmirrin kunrayek kore kubid ngudberre, bu yiman ngad ngokko ngundimarneyim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uhni ngurriyime, bininj nawu minj kabirriwoybukwon Jesus, nakka wanjh kabirrinjilngmak ngudberre, dja kamak rowk ngurridjalnahnarren dja minj nangale mak ngurrbendjanwohme.Bu Nawu Kawohrnan Rowk Kamdurndeng1 Thessalonians 4:13-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karridangerrinj, ngad wanjh ngarridjare ngundimarnemulewan ngudberre manbu kunwoybuk bu bininj kabirridjalkeyo kore kundowikenh. Wanjh ngad ngarridjare bu kuhni ngurriwernhburrkbekkan, ba bu minj ngurrirohrok bininj nawu minj kabirriburrbun bu nungan God kaluk kanmarnekurduyime kunmak. Bedda wanjh kabindimarnenjilngwarremen duninjh bedberre nawu kabirridowe. Ngudda bonj, minj ngurriyawoyhwernhnjilngwarre duninjh kore kundowi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wanjh karriwernhburrbun bu Jesus doweng dja yawoyhdolkkang, wanjh kunmekbekenh kunu karriburrbun warridj bu God kabendolkkayhwe bininj nawu birriwoybukwong Jesus dja kaluk birridoweng, ba bu nungka kabendurndiwe Jesus dorrengh kore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Kawohrnan Rowk nungan kuhni kanmarneyimeng ngadberre kore wokkurrmerrinj, dja wanjh marneyime. Ngad bininj nawu karridjaldarrkiddi bu nungka kamdurndeng, wanjh minj karridokme bedberre bininj nawu yiman birridjalkeyuwirrinj kore kundowi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uninjkunu kakurduyimerran bu nawu nawernhkimuk angel wanjh wernkih kamkayhme, dja mak kamwernhwokdangen nawu God nuye trumpet. Wanjh bu kunmekbe kabolkyime nungan nawu Kawohrnan Rowk kamkolung kore heavenbeh dja kanmarnewokrayekwon kadberre rowk, bu dangwok wernkih duninjh. Dja nawu bininj nawu ngokko birribelbmerrinj Christ, nawu korroko birridoweng, wanjh bedda werrk kabirrimdolkkan kore kundowi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erreh, ngad bininj nawu karridjaldarrkid dja karridjalmadbun nungka, wanjh God kandjarrkdarrkidmang ngad dja mak nawu birridowerrinj, dja wanjh kandjarrkkukdolkkayhwe kore kaddum kungol, ba bu kumekbe karrinarren nawu Kawohrnan Rowk. Wanjh kaluk karridjarrkni nawu Kawohrnan Rowk bu munguyh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njilngmarnbun Nawu God1 Thessalonians 4: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wanjh ngurrikangemurrngrayekworrimen bu maninjmanu kunwok ngurriburr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rdduk nawu karridangerrinj, ngadjare kunwohkudji kab marneyime ngudberre. Korroko ngundibukkabukkang kore baleh ngurriyime ba bu ngurrinjilngmarnbun nawu God. Dja wanjh ngarriburrbun bu bolkkime kuhni ngurridjalkurduyime. Bolkkime wanjh ngundimarrkdjawan kore kunngey nuye Jesus nawu kawohrnan rowk bu ngurriwernhkurduyimen munguyh bu God ngurrinjilngmarnb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urriburrbun kunwok manbu ngad ngundiwokrayekwong kore Jesusbeh nawu Kawohrna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kadjare ngudda bu ngurriwernkurduyime kundjalmak, dja yuwn bu bininj dja daluk ngurridjirdma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awu nabihbininjkobeng wanjh ngurriyo ngalbininjkobeng ngudberre bu djal kunmakkenh, dja minj kunwarre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kab ngurriburrbu kore ngudman kunburrk ngudberre ngurrikukmarnburrimen kore mandjad dja kunmak ba bu ngurrikukkarrme kunburrk ngudberre bu djal kamak rowk. Dja yuwn bu ngurrirohrok birriwarre bininj kore kubolkbubuyikabeh nawu minj kabirriburrbu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ngokko ngundibengdayhkeng kore ngundiwernhwokrayekwong, bu nawu Kawohrnan Rowk kabenbun bininj nawu kabirriyime kunwarre kore kabindijirdmang ngalbininjkobeng nuye nawu benedanginj kore Christ. Dja yuwn bu kuhni ngurriwarrewo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God kankayhmeng kadberre ba bu djal kunmak karrikurduyime, dja minj kunwarr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2026-06-25T11:17:12Z</dcterms:created>
  <dcterms:modified xsi:type="dcterms:W3CDTF">2026-06-25T11:17:12Z</dcterms:modified>
  <dc:title>Bible.com.au: 1 Thessalonians 4:1-18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