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udda kunu wanjh kandidjalnjilngmarnbom ngad. Wanjh kunu ngarridjare ngarrimanjbun God bu kundjalwern munguyh, ngad nawu karrihni kore kumirrk nuy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ad ngarridi yiwarrudj benbekad dja kukak rowk bu ngarriwernhdjawadjawan God ba nganbidyikarrme bu ngarrimre ngundidarnhkebnan ngudberre, dja ngundibidyikarrme ba bu ngurriwernhwoybukwon Jesus Christ bu djal mandjad duninj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h, wanjh. Ngad bolkkime ngarridjare God nungan nawu kadberre kornkumo, dja mak Jesus nawu kawohrnan kadberre bu ngandikurrme kore manbolhmak dja ngandimunkewe ba ngarrimre ngundinan ngudbe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mak ngarridjare nawu Kawohrnan Rowk bu ngunmarnbun ngudberre ba bu ngudda ngurrimarnedjaremerren bulkkidj duninjh, dja mak bu ngurrbenmarnedjare birribuyika bininj bulkkidj duninjh, yiman kayime ngad ngundimarnedjare ngudbe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mak ngadjare nungka ngunkangerayekwon, ba bu ngurriyimerran ngurridjalmak bininj, dja ngunmakwan bu ngudda wanjh djal nuye bininj. Wanjh bu kunmekbe ngurridi kore kumirrk nuye God nawu kornkumo kadberre bu kunmekbe kunbarnangarra kore Jesus nawu kawohrnan kadberre kamdurndeng, dja nuye birriwern bininj rowk nawu birrimak dorrengh kabirrim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Bimunkeweng Timothy Bu Kabennahnan1 Thessalonians 3:1-5]]></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nmekbekenh ngad ngarridjare bu ngarribekkan kunwok kore nguddabeh. Ngad wanjh ngarrinjilngwarreminj bu minj ngarriburrbuyi nawu bininj ngurrini kamak rowk, wanjh ngad kunu ngarrimunkeweng nawu Timothy kore ngudda, dja ngad wanjh ngarrihni kondah kore kunredkimuk Athens. Timothy wanjh nakka ngad karridanginj, dja mak nungka ngarridjarrkdurrkmirri nuye God, bu ngarrbenmarneyime birriwarlahkenh bininj kunwok kunmak manbu Christkenh. Nungka wanjh ngarrimunkeweng balwam kore ngudda ba bu ngunbengyolyolme dja mak ngunmurrngrayekwon ngudda ngudberre kore ngurriwoybukwong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ungka kuhni kakurduyime ngudberre ba minj ngurridjalmarrkbaworren kore kunrayek manbu wernmerrinj bolkkime ngudberre dja yiman ngunrohrokme. Kaluk ngudda ngokko kerrngehkenhni ngurriburrbuni bu manbu kunyid makka wanjh munguyh karridjalmang ngad nawu karriwoybukwon Jesus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b ngudda ngurriburrbun bu ngad kumekbe kunred karridjarrkni wanjh ngundimarneyimeng ngudberre kaluk yerrekah wanjh kunrayek kanmarnewernmerren, wanjh bolkkime ngurrinan bu kunyid kumbebmeng ngu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bu ngaye Paul wobekkang bu kuhni ngunmarnekurduyimerranj, ngaye ngadjalnjilngwarreminj duninjh. Ngaye kunu ngadjalyimi bu namarnde duninjh nawu kandjurrkwon rowk, wardi ngunkayinj ngudberre kore kunwarre ngurriyimeninj, dja wardi ngarridjalbolkmayi bu karridjarrkdurrkmirri. Wanjh kuninjkunu ngaburrbuni bu ngabalmunkeweng nawu Timothy bu balwam djawayhmeng ngudberre bu munguyh ngurridjalwoybukwon nawu Christ.Bu Timothy Durndi Dja Benmulewam1 Thessalonians 3:6-13]]></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wanjh bolkkime Timothy kumdurndi dja nungka nganmarneyimeng ngadberre kore kundjalmak kunwok bu ngunmulewam ngudda ngurridjalwoybukwon Jesus, dja mak ngurrimarnedjaremerren warridj! Dja mak ngudda kandidjalburrbun kunmakkenh, dja ngurridjare bulkkidj bu karriyawoyhnarren. Ngad warridj ngarridja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wu karridangerrinj! Ngad mak kunwern kunyid kondah ngarrimangi kore bininj kandiwirrihmeng, dja bu ngundiwobekkang kore ngurridjalwoybukwon Jesus, wanjh ngarriwernhkangemurrngrayekmin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olkkime wanjh ngad ngarriburrbun bu ngudda ngurrimurrngrayekminj kore ngurrimunkekadjung nawu Kawohrnan Rowk, wanjh kunukka ngad yiman ngarriyawoyhdarrkidminj!]]></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2026-06-25T11:17:48Z</dcterms:created>
  <dcterms:modified xsi:type="dcterms:W3CDTF">2026-06-25T11:17:48Z</dcterms:modified>
  <dc:title>Bible.com.au: 1 Thessalonians 3:1-13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