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13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Thessalonians 1: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h, wanjh birriwern bininj nawu kabirrihni kore kubolkbubuyika rowk birriwernhbekkani kore ngudda ngurrimulewam kunwok nawu Kawohrnan Rowk nuye. Birriwern wanjh ngundiwobekkang ngudberre bu ngurriwoybukwong nuye nawu kabirrihni kunred bokenh Macedonia dja Achaia dja mak kore kunbolkbubuyika warridj. Kaluk wanjh ngad minj ngundimulewan bedberre bu nguddakenh, dja bonj, korroko ngundiwobekka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dda wanjh bedman ngundimulewan ngudberre kore kandikimey bu ngarrimwam ngudberre. Dja mak bedda ngundihyolyolme bu ngudda kerrngehkenh ngurrimarneboddangeni nawu nawarrewarre gods nawu idols, dja wanjh ngurriwohbawong dja bolkkime ngurrimarnedurrkmirri nawu God duninjh, nawu kahdjalmimbi munguy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njh kunu ngudda bolkkime ngurridjalmadbun nungka nuye Beywurd nawu kamre heavenbeh, nawu God birrolkkayhweng kore dowengbeh. Ngaye wanjh ngayolyolme naninjnanu nawu Jesus, nawu nungka kanngehke kadberre kaluk bu God kamdurndeng dja kayiddung kunwarrekenh kadberre nawu karriwarlahkenh bininj row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u Paul Dorrengh Birribimbom1 Thessalonians 1:1-3]]></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gaye Paul ngarridjarrkni bininj bokenh nawu kabenengeyyo Silvanus dja Timothy. Ngad ngarribimbom nahni djurra ngudberre, ngudda bininj nawu yiwarrudj ngurrikarrme kore ngurrihni kunred Thessalonica. Ngudda wanjh ngurrikukbelbmerrinj kore God dja mak Jesus Christ nawu Kawohrnan Rowk, wanjh ngad ngarridjare bu God ngundjalkongibun dja mak ngunwon nuye kunmodmiken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gad wanjh munguyh ngarridjalmanjbun God bu nguddakenh, dja mak ngundidjalburrbun munguyh, bu ngarridi yiwarrudj ngudber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 ngad munguyh ngarrimarnedi yiwarrudj God nawu kadberre kornkumo, dja mak ngarriburrbun bu ngurriwoybukwon nungka, dja kunmekbekenh ngurrimarnedurrkmirri dja mak ngudmandeleng ngurrimarnedjaremerren. Dja ngurriburrbun mak bu ngudda minj ngurriwarnyakmulewarren bu kunmekbekenh ngurridjalwoybukwon Jesus Christ nawu kawohrnan kadberre.Ngudda Wanjh Ngurriwernhwoybukwong Nawu Kawohrnan Rowk1 Thessalonians 1:4-10]]></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gudda wanjh karridangerrinj nawu God ngunmarnedjare. Ngad ngarriburrbun bu nungka ngunyingkihdjarrngbom ngudber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unmekbekenh kunu bu ngudda ngurriwernhwoybukwong kore kundjalwoybuk duninjh bu ngundimarnemulewani mahni kunwok kunmak. Kaluk ngad minj ngundimarneyimeninj manbu kunwokwi, dja ngundimarneyimeng bu kundulkarre dorrengh God nuye, dja mak kore Namalngmakkaykenh ngunbukkabukkang.Wanjh ngudda ngurribalburrbun kore ngad ngundimarnekurduyimi ngudberre kore karridjarrkni ba bu ngundibidyikarrme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gudda wanjh kandingunjdjikang ngad dja mak ngurringunjdjikang nawu Kawohrnan Rowk. Birribuyika bininj ngundiwarrewong dja kunyid wernmerrinj ngudberre, dja bonj, ngurridjalwokmarrkmey manbu kunwok dja nawu Namalngmakkaykenh ngunwernhnjilngmarnbom ngudber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anjh kunmekbekenh bininj nawu kabirriwoybukwon Jesus kore kunred Macedonia dja Achaia, bu ngundiwobekkang ngudberre wanjh bedmanwali birridjareminj bu kunmekbe birrikurduyimeninj bu yiman kore ngudda ngurrikurduyimeng.]]></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2026-09-02T09:04:19Z</dcterms:created>
  <dcterms:modified xsi:type="dcterms:W3CDTF">2026-09-02T09:04:19Z</dcterms:modified>
  <dc:title>Bible.com.au: 1 Thessalonians 1:1-10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