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guyh ngurridjalburrbu bu kahkurduyimerran ngudberre, dja mak ngurrinahnarrimen rowk. Nawu namarnde duninjh ngundjalwidnan bulkkidj, dja yiman kayime mayh nabang duninjh wanjh kabalwokkihre kabolkyawayawan bu kadjare wanjh ngunkukngun kaworrkmiworren. Kunmekbe ngurridjalnahnarrime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yiman kamre kore ngudda, yuwn bu yimarnekelerlobme, dja yidjaldin, yidjalwernhwoybukwo God. Mak yibenbalburrbu nawu birribuyika bininj ngurridjarrkwoybukwon God kore kubolkbubuyika rowk, wanjh karohrok kunyid kabenmarnekurduyimerran bedberre kunmekbe yerr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ngudda ngurridjalwohdjakbekkan bu kundedjumbungkenh, wanjh nungka God nawu mimkongiwern duninjh ngundjalwernhkongibun ngudberre, kaluk nungan ngunmarnbun dja ngunkurrme ngudberre kore kunmak rowk, wanjh ngunmurrngrayekwon munguyh munguyh dja kumekbe minj njale ngunrokayhwe. God nungan ngunyingkihkayhmeng bu ngunmey ngudberre dja ngunkukbelbmeng kore Christ ba bu ngurridjarrkdi kore nungka munguyh munguyh, wanjh kunukka kundjalwernhmak kayimerran ngu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wanjh ngadjare bu nungka kadjalwernhwohrnan kore yehyeng rowk bu munguyh munguyh. Wanjh bonj.Ngaye Ngadjare Woknan Ngudberre1 Peter 5:12-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ungka Silas nganbidyikarrmeng bu ngabimbom nanihnjanu nayahwurd djurra ngudberre. Ngaye wanjh ngamarneyime nungka nawu yiman nganedjaldanginj duninjh, nawu munguyh nganbidyikarrkarrme. Ngaye kuninjkunu ngabimbom bu murrngrayekwon ngudberre dja marnemulewam kore God kanwernhkongibun kadberre. Kuhni wanjh woybukkih duninjh, dja wanjh ngurridjaldin kore kuhni ngurriwoybukw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garrihdjarrkni kondah kore yiwarrudj bedberre bininj kore kunred kabirribolkngeybun “Babylon”. Bu bedda ngundimarnedjawayhmeng kunwok kunmak dorrengh kore ngundimarneyimeng ngudberre. God bendjarrngbom bedda warridj. Dja mak nawu Mark, nawu yiman ngaye ngardduk beywurd, ngunmarneyimeng ngudberre kunwok kunm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urrikunibunjhmarrimen kore ngurrimarnedjaremerrenkenh. Ngaye ngadjare God ngunwon kunmodmikenh ngudberre ngudda bu ngurribelbmerrinj nawu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Nawu Kabirriwohrnan Kore Yiwarrudj Ngudberre1 Peter 5:1-5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 wanjh ngaye ngadjare wohbengyolyolme ngudberre nawu ngurriwohrnan yiwarrudj ngalengngarre. Ngaye mak ngawohrnan ngarre yiwarrudj, dja mak nganang kore Christ djakbekkabekkang. Kaluk yerrekah bu God kankukbukkan Christ kadberre karriwarlahkenh bininj rowk, wanjh ngaye karridjarrknan bu nungka wanjh God duninjh.Kunmekbekenh ngaye djawahdjawan ngudberre bu ngudda djal mandjad ngurrbenmarnewohrnahwohrnan bedberre bininj nuye God. Dja mak ngurrinjilngmak dorrengh bu ngurrikurduyimen. Dja yuwn bu ngurridjaldurrkmirri kunwarddekenh ngalengngarre yiman kayime nawu money ngurrihmang. Dja yuwn bu mak ngudmandeleng ngurrikongiburren kore ngurridurrkmirri. Ngudda wanjh yiman kayime bininj nawu kahmirndenahnan mayh nawu sheep. Wanjh God nungandeleng ngunwong ngudberre bininj nawu ngurrbennahnan, wanjh ngurrbendjalmarnenjilngmaknin be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yuwn bu ngurrimarnburren bu ngurriburluburlumerren bedberre birribuyika bininj, dja ngaleng kunmaknin ngurrbendjalmarnekurduyimen ba bu bedmanwali ngundingunjdjikan wanjh kunmak kabirrikurduy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 wanjh karrbennahnan Christ nuye bininj yiman kayime shepherds, dja nungka wanjh kawohrnan rowk kadberre, yiman kayime ngad bu sheep yayaw nuye. Bu ngudda mandjad ngurrbennahnan nawu bininj nuye, wanjh kunukka Christ ngunkarremulewan nawu kahkarrme ngudberre bu nungan kayawoyhkukbukkarren kadberre. Nungka ngundjalkarremulewan bu ngunwon nuye namakkaykenh duninjh nawu minj kayak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gaye mak ngadjare marneyime ngudberre nawu bininj ngurringudjmakmak. Bu ngurrbenwokmarrkma birridabbolk bininj nawu yiwarrudj kabirriwohrnawohrnan.Ngurriyibawo Kore Nungan God Ngunbidyikarrmekenh1 Peter 5:5b-1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Bu ngudda wanjh ngurrimarladjdjaworrimen bu minj ngurribebbehburlumerren kore ngudberre. Dja ngurriburrbu kore bimbuyindanj, “God kabendenghke nawu kabirriburlumerren bininj, dja bininj nawu kabirrimarladjworren, wanjh kabennahnan.” [Proverbs 3:3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h, wanjh. Ngurrimarladjworrimen dja ngurrikurrmerrimen kubid nuye God nawu wernhdulkarrekimuk duninjh ba bu yerrekah nungan ngundolkkayhwe kore nungan kabolk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ungka wanjh kadjare ngundjalwernhnahnan ngudberre munguyh, wanjh ngurrimarnemulewarrimen nawu njalenjale rowk bu ngunkangewarrewon munguyh.]]></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1 Peter 5:1-14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