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ninjmanu mankarrekuken duninjh manbu kahdokme, wanjh kahyime munguyh ngurridjalbebbehmarnedjaremerrimen. Wanjh ngurriburrbu kore kabimbuyindi kayime, “Nawu nangale bininj yimarnedjare wanjh kunu munguyh yimarnebengmidjda nuye kore kunwarre ngunmarnekurduyime.” [Proverbs 10: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mak munguyh ngurrikimarrimen kore kunred ngudberre, wanjh kuninjkunu ngurridjalkurduyimen bu ngurrinjilngmaknin dorrengh, dja yuwn bu ngurriwokkihnjurluhnjurlukme ngudmandel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ngunbebbehwonowong kunmakmak ngudberre ba bu ngurrimarnedurrkmirri nuye. Nungka kadjare bu kamak ngurridurrkmirri kunbebbehbuyika kore kunmakkenh rowk bu ngurribidyikarrmerrenken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yime bu nangale bininj kawokdi kore ngurrimirndemornnamerren, wanjh nungka mandjad duninjh djalweyka kore God nuye kunwok duninjh. Dja bu mak nangale kabenbidyikarrme birribuyika bininj, wanjh bidjawa nungan God ba bu kabimurrngrayekwon kore karrurrkmirrikenh. Wanjh bininj ngundinan kore ngurrikurduyime kuninjkunukenh, wanjh bininj kabirridjalburlume God bu kunmekbekenh Jesus Christ nuye nawu nawernhmakkaykenh duninjh dja nadjaldulkarrekimuk duninjh bu munguyh munguyh. Amen!Ngurridjalnjilngmaknin Munguyh Bu Kunyid Kambebme Ngudberre1 Peter 4:12-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udda nawu ngaye marnedjare, wanjh kandibekka. Bu kunwern kunyid kamre ngudberre, yiman kayime kunak kawurlhmerren ngudberre, kaluk yuwn bu ngurribangmekangebarrhme. Minj kuhni bu kunkerrngehkenh, dja ngaleng kuhni ngunrohrok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kuninjkunu kakurduyimerran ngudberre, wanjh ngurridjalwernhnjilngmaknin duninjh, bu ngudda ngurridjakbekkan yiman ngurriraworren Christ kore yingkihdjakbekkabekkang korroko. Wanjh yerrekah bu birriwern bininj kabirrikuknan dja kabirriwohburrbun bu Jesus nadjalmakkaykenh dja nadjalmakmak duninjh, wanjh kunukka ngudda ngurridjalwernhnjilngmakmen duninj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bu birribuyika bininj ngundiyolyolme bu ngurrihngeykayhme nawu Christ, wanjh kunukka God kadjalkurduyime munguyh kunmak duninjh ngudberre. Yoh wanjh, ngurridjalnjilngmaknin, dja God nungan nuye Namalngmakkaykenh ngunmarneni kore kukange ngudbe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bu nangale ngudda bininj yikurduyime kunwarre, mak bu kunukka yingalke kunyid, wanjh djal yingan. Bu yiman yibun bininj, dja mak bu yidjirdmang njalenjale nuye, dja mak bu yimarnbun kunyid bedberre, wanjh kunukka yingan djal k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kunbuyika bu ngudda ngurringeyyo “Christian” dja kunmekbekenh kunu kunyid kamarnbuyindan ngudberre kore Christkenh, wanjh yuwn mak ngurriyeme! Dja ngaleng ngurridjalburlumen God bu kunmekbekenh bininj kabirriyime ngudda nawu ngurringeyyo “Christ nuye bininj.”]]></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hrist nungka yingkihdedjingmey bu kabendjadme nawu bininj rowk. Nungka kandjadme ngad werrk nawu bininj nuye karrihni. Dja woybukkih, nungka dedjingmey bolkkime bu kandjadme nawu nuyekih bininj, wanjh kunukka kawernhkarrerayekmen duninjh bedberre birribuyika bininj nawu minj kabirriwokmarrkmang manbu kunwok kunmak nuy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urribawo Kunwarre Rowk Kore Birribuyika Bininj Kabirridjare1 Peter 4: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ngurriburrbu kore djurra bimbuyindanj, bu yimeng, “Nawu namak bininj bu kakuyindowe, wanjh God kaluk nungan kabingehke kore darnkih karrowenkenh. Dja bininj nawu minj kabiwokbekkan God nuye kunwok wanjh bonj dja mak kunwarre kadjalkurduyime, wanjh minj God kabingehke namekbe bininj.” [Proverbs 11: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h wanjh, bu God ngunbawon ngudberre bu kunyid ngunmarnebebme, wanjh kunu ngurridjalkurduyimen djal kunmak munguyh, dja ngaleng ngurrikurrmerren bu God nungan ngunmalngnahnan ngudberre. Ngurriburrbu bu nungka ngunmarnbom, dja mak minj kangurdme bu munguyh ngundjalnahnan ngudber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hrist nungka djakbekkang dja kanjbabangminj kore kunburrk nuye. Wanjh ngudda ngurrimayalimarnburrimen yiman nungka yimiyimi. Bu ngudda yiman ngurrikanjkurrmerren wanjh kunukka ngurridjalbawon kunwarre bu munguy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bolkkime minj ngurriyawoyhkurduyime kore birriwarlahkenh bininj kabirridjalkurduyime kunwarre, dja munguyh ngurridjalkurduyimen kunmak kore God kahdj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udda korroko ngurridjalkurduyimi kunwarre, yiman birribuyika bininj nawu kabirrimarneboddan nawu nawarrekenh idols. Bu ngudda ngurridjalwohdjirdmarreni, dja munguyh ngurridjaldjareni kunwarre. Ngudda wanjh ngurrihbonguni kunbang bu ngurriworromkani munguyh, dja mak ngurrimirndemornnamerreni bu ngurridjarrknguni manme kore kunwarrekenh, dja mak ngurridjarrkbonguni dja ngurridjarrkboyikadjurreni munguyh, dja mak ngudda ngurrirey ngurrimarneyidngalkerreni ngudmandeleng. Dja mak ngurriraworrinj bu ngurrimarnedi nawarrewarre nawu idols, wanjh kunukka kundjalwarre duninj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bolkkime ngudda ngurrbenbawong dja minj mak ngurriyawoyhraworren birrimekbe bininj bu munguyh kabirridjalyime kunwarre duninjh. Wanjh bedda bolkkime ngundimarnekangebarrhme dja ngundidjalmarneyime kunwa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dda wanjh yerrekah kabirrimarnemulewarren nuye nawu Christ. Bu nungka kayingkihmarnburren wanjh kandjarrkdjadme ngad nawu karriwarlahkenh bininj nawu karridjaldarrkiddi, dja mak nawu korroko birridowerr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unmekbekenh kunu Christ wam benbengdayhkeng bininj nawu korroko birridoweng kore kunburrkwi. Bedda nawu birribuyika korroko bindidjadmeng kore kunburrkkenh. Dja Christ djareni bu bedda kunubewu kabirrimalngdarrkiddi kore God.Bu Ngad Karrihbalni Kore Kayiburnbunkenh Kabolkyimerran1 Peter 4:7-1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olkkime wanjh darnkih kore kayiburnbunkenh, wanjh ngurribengmaknin dja ngurrimayalimarnburrimen ba bu kunukka ngurridjaldi yiwarrudj mandjad.]]></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2026-09-02T09:10:23Z</dcterms:created>
  <dcterms:modified xsi:type="dcterms:W3CDTF">2026-09-02T09:10:23Z</dcterms:modified>
  <dc:title>Bible.com.au: 1 Peter 4:1-19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