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gudda wanjh God ngundjarrngbom ngudberre, dja ngunmarnbom bu ngurrikukdjamun nuye. Ngudda wanjh ngurriyimerranj priests bu ngurrimarnedurrkmirri God, nawu nakimuk duninjh king. Ngudda ngurriwarlahkenh wanjh djal God nuye bininj rowk. Nungka wanjh ngundjarrngbom ngudberre ba bu ngurrbenmarnemulewan birribuyika bininj ba bu kabirriburlume nuye. Wanjh kunu ngurriyolyolmerren bedberre kore nungka wanjh ngunbebkeng ngudberre rowk kore kubolkmunun ngurridi, dja ngunkurrmeng kore kabolkwolkayindi kunmakmak dorrengh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errngehkenhni ngudda wanjh ngurridjalbengmayahmi bininj. Bolkkime wanjh ngudda God nuyekih bininj! Yoh, bu kerrngehkenhni ngudda minj ngurriburrbuyi God nawu mimkongiwern duninjh. Dja bolkkime wanjh nungan God ngundjalkongibom ngudberre.Ngurridjalkurduyimen Kore God Kadjare Bu Kondanjkunu Kurorre Ngurridi1 Peter 2:11-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dda nawu ngaye marnedjare, ngad wanjh God nuye bininj nawu karridi kondah kurorre. Dja ngad minj kurorrewaken bininj. Kaluk yerrekah wanjh karrire kore nungka karridjarrkdi. Bu bolkkime ngad yiman kubolkbuyikabeh. Ngaye wanjh djawahdjawan ngudberre bu ngahyime kab yuwn bu munguyh kunwarre ngurrikurduyime kore kunburrkkenh ngurridjare. Dja bu kunmekbe ngurrikurduyime wanjh kunukka kunmalng ngudberre ngurriwarreworren ngudmandel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mak ngurriburrbun nawu bininj ngurridjarrkdi, dja yikahwi minj kabirriwoybukwon Jesus. Dja bedda kunubewu ngundidjalyolyolme. Dja kunukka bonj. Dja ngaleng wanjh ngurridjalkurduyimen kunmak, ba bu birrimekbe bininj ngundikurdunan, wanjh kunukka kabirriburlume God bu kunmekbe kabolkyimerran bu nungka kam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kunu ngurrbenwokmarrkma bininj nawu kabirriwohrnawohrnan kunred kondah kurorre, dja mak manbu mankarre rowk ngalengngarre. Kuhni wanjh ngurrikurduyimen nuye nawu Kawohrnan Rowk. Dja mak ngurriwokmarrkma bininj nawu kawohrnan kubolkkimuk kore ngurrihd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ngurrbenwokmarrkma nawu kabindidjadme bininj kore court. Bedda kabindimarnedurrkmirri nawu government bu kabindidung nawu birriwarre bininj, dja mak kabindiburlume bininj nawu kunmak kabirrikurduy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kadjare kunmak ngurrikurduyime ba bu ngurrbenwokngurdke bininj nawu kabirridjalyolyolme kunwarrekenh, dja minj njale kabirriburrb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wanjh minj njale mak ngunbongkarrme ngudberre, dja ngaleng ngurridjalmarnedurrkmirrin nawu God, dja yuwn ngurriburlumerren bu ngurriyime, “Ngaye wanjh God nganbebkeng bu minj ngayawoyhbongdi, dja bolkkime ngaye wanjh ngadjalkurduyime kore ngayeman ngadj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gurrbendjalmarneyimen kunmak nawu birriwarlahkenh bininj. Mak ngurrbenmarnedjarenin nawu ngurridangerren bininj kore ngurridjarrkwoybukwon. Dja mak ngurrimarnekelenin nawu God. Dja mak ngurriwokmarrkma bininj nawu kawohrnan kondanjkunu kubolkwarlahkenh rowk ngarre.Dja Ngad Wanjh Karringunjdjika Nawu Jesus Kore Kurdukurduyimi1 Peter 2:18-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nawu bininj ngurribongdi kore ngurrbenmarnedurrkmirri birribuyika bininj, wanjh yikahwi nawu ngundimarnewohrnan ngudberre nakka birrimak, dja mak birribadbuyika nawu ngundimarnewohrnan, nakka wanjh ngundimarnekarrerayekwon. Wanjh kunu bonj, ngaleng ngurrbendjalwokbekkan dja ngurrbenwokmarrkmang birrimekbe bininj kore ngundihmarneyime ngu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urrimarnedjarenin Manbu God Nuye Kunwok1 Peter 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h, kandibekka. Bu kunrayek kabimarnebebme nangale bininj bu djal mankarreburudjang, dja bu namekbe bininj kadjaldi kamak dja nungka munguyh kadjalburrbun God, wanjh kunukka God nungan kabimakwan namekbe bi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bininj kunwarre kakurduyime, wanjh kunukka nawu kawohrnan bininj bedberre wanjh kabikukmorrong, wanjh kunukka minj nangale mak kabiburlume dja nungan warreworrinj bu kunrayek bimarnekurduyimerran.Dja ngudda bu yiman kayime ngundidjuhbun ngudberre bu djal mankarreburudjang, wanjh kunukka ngurridjalbawo ngunmarnekurduyimerran, ba bu nungan God ngundjalburlu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hni wanjh God kadjare ngurrikurduyime. Wardi ngurridjalburrbu bu Christ kanjbabangminj bu djakbekkabekkang ngudberre. Kuhni wanjh nungka bolkkime kadjare ngurridjalngunjdjikan munguyh bu ngurridjalmunkekadju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rriburrbu kuhni bimbuyindanj, yimeng, “Nawu nungka minj kurduyimeninj kunwarre, dja mak minj njale yimeng manbu minj kunwoybuk kunwok.” [Isaiah 53:9]]]></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bininj birridungi, wanjh nungka minj baleh benmarneyimeninj bu benduyi. Kore nungan djakbekkani, minj nungka benwohduyi nawu birrimekbe bininj bu birrimarnekurduyimi kore birribuni. Nungka bendjalbawong kaluk yerrekah nungan God kabendjadme dja nungan nawu kabendjadme bininj rowk bu djal mandj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h, ngad wanjh karriwokweng God. Dja Jesus nungan kanmarnedoweng kadberre kore kundulk cross dja kuhni wanjh ngorrkang kunwarre rowk kadberre. Nungka kuhni kurduyimeng ba ngad karribawon kunwarre bu munguyh, dja minj karriyawoyhwokwe God. Dja ngaleng, karridjalkurduyimen munguyh kore nungka kayime kunmak. Bu kuhni nungka djakbekkang kore nungka nuye kunmorninj, wanjh kunukka kanmarnbom bu karrimakminj kore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ungka wanjh kuninjkunu kurduyimeng ngudberre bu ngudda ngurrikukbengwabom yiman kayime nawu sheep rerrih. Wanjh bolkkime ngudda ngurrimdurndi kore nungka nawu ngunnahnan, yiman bu kayime bininj nawu kadjalmirndenahnan mayh nuye sheep. Kaluk nungka ngunmalngnahnan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h. Ngudda wanjh ngurringurdmen bu ngurribebbehnjirrkkerren. Yuwn bu mak ngurrikowerren. Dja mak yuwn bu ngurridjalwohkurrehkurren. Yuwn bu mak ngurribebbehkirnwerren, dja mak yuwn bu ngurriyolyolme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wanjh ngokko ngurrimey kore nawu Kawohrnan Rowk ngunwong ngudberre kore kunmakmak nuye, wanjh ngurribengkan nungka nadjalmakkaykenh. Wanjh kunmekbekenh ngurrimarnedjarenin kunwok nuye manbu ngunhbukkan kunmak. Dja ngurriyimen yiman kayime barrken nawu kahdjaldjare kahbongun kundjikka, ba bu kunukka ngudmandeleng ngurridjordmiwerren kore God ngunngehkeng ngudberre.Ngad Wanjh Karribelbmerren Nawu Christ1 Peter 2:4-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rrimkurrmerrimen kore Jesus Christ nawu nungka yiman kayime manwarddekuken manbu kahdarrkiddi munguyh. Bininj birriwirrihmi, dja God nungan bidjarrngbom bu yimeng nungka wanjh namakkaykenh duninj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udda wanjh ngurrikangemarnburrimen kore God nuye. Bu nungan wanjh karrurrkmirri bu karurrkmarnbun yiman kunrurrk nuye kore Namalngmakkaykenh kahdi, kaluk ngunkurrmekurrme ngudberre yiman kayime bricks manbu kunwardde kabelebelbmiyindan wanjh kamarnburren kunrurrk.Wanjh kunu God ngunmarnbun bu ngurriyimerran priests nuye, ba bu ngurrimarnedi yiwarrudj kore Jesus Christkenh, dja ngurridurrkmirri kore Namalngmakkaykenh dorrengh bu ngurriwon God kore nungka kadj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rriburrbu kore kahmulewan djurra, bu kahyime, “God yimeng, ‘Ngurrina! Ngaye wanjh ngakurrme manwarddekuken duninjh kore kunred Zion. Kaluk manmekbe kunwardde makka wanjh manwarddekuken duninjh kore kunrurrk ngarre temple kahyo. Kaluk ngaye ngayingkihdjarrngbom nakudji bininj nawu yiman kayime manbu manwarddemakkaykenh duninjh. Bu nangale bininj kabiwoybukwon namekbe bininj, dja mak kabiwokmarrkmang, wanjh nakka minj mak kayemengalme.’ ” [Isaiah 28: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ngayolyolme Jesus, nawu yiman kayime manekke manwarddekuken. Dja ngudda nawu ngurriyingkihwoybukwong nuye, wanjh kunmekbekenh ngurriburrbun bu nungka namakkaykenh duninjh dja ngurrimarnedjare. Dja nawu birribuyika bininj nawu minj kabirriwoybukwon nuye, wanjh kunu kabenmarnekurduyimerran bedberre kore djurra kahbimbuyindi, bu kahyime, “Bininj nawu birrirurrkmarnbuni, wanjh birriwirrihmi manmekbe kunwardde, dja wanjh bu bolkkime manekke kunwardde wernhkukenminj duninjh kore kunrurrk kahdi.” [Psalm 118:2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kubadbuyika kore bimbuyindanj djurra, bu yimeng, “Mahni kunwardde kabenbungkarrkbun nawu bininj bu kabirrimankan.” [Isaiah 8:14] Kaluk birrimekbe bininj nawu minj nakka kabirriwernhwokmarrkmang God nuye kunwok, dja kunmekbekenh kabirrimankan. Kuhni wanjh God yingkihkarremarnbom kore kabenmarnekurduyimerran bedberre.Bu God Kandjarrngbom Dja Karriyimerranj Nuye Bininj1 Peter 2:9-10]]></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2026-06-25T12:42:39Z</dcterms:created>
  <dcterms:modified xsi:type="dcterms:W3CDTF">2026-06-25T12:42:39Z</dcterms:modified>
  <dc:title>Bible.com.au: 1 Peter 2:1-25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