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kunkare wanjh God benwoni kunwok nuye nawu prophets dja birrimarnewokdi. Dja bedda minj birriwernburrkburrkbekkayi kore God yerrekah kabenngehkekenh nawu bininj nuye. Bedda birridjareni birrikarrengalkemeninj bu kuninjkunukenh dja wanjh birrimalayiyawarr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wu Christ nuye Namalngmakkaykenh benhmarneni kukange bedberre kore prophets, dja benyingkihmulewani nawu Christ bu kadjakbekkan dja bu yerrekah kadjaldi kore heaven dja mak birriwarlahkenh bininj wanjh kabirrimarneboddan kondah kurorre. Wanjh nawu prophets birridjareni birriburrbuyi bu nangale nawu Christ, dja mak baleh kabolkyimerran bu kuhni rowk kakurduyimerr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benbukkabukkani birrimekbe nawu prophets bu minj bedmandeleng bedberreniwirrinj. Bedda wanjh birridurrkmirri bu ngudda ngudberreni. Wanjh bu bolkkime ngudda ngurribekkang kunwok kunmak bu birribuyika bininj birrimwam birrimulewani ngudberre. God bimunkeweng nuye Namalngmakkaykenh kore heavenbeh wanjh benhmarnedurrkmirri nawu bininj bu ngundihmarnemulewani ngudberre. Kaluk angels bedmanwali kabirridjare kabirriburrkburrkbekkan rowk kore God ngunmarnekurduyimeng ngudberre.Ngad Wanjh Karrimarnburren Kore God Kadjare Kadberre1 Peter 1:13-2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h wanjh, ngurrikodjkulubayhmen ba bu ngurriwernhburrbun mak ngurridjalwernhwoybuknin. Ngurrimarnburrimen ba bu ngurridjalkurduyime kunmak. Dja mak ngurriburrbun kundjalkudjiwi bu nungka Jesus Christ kamdurndeng kurobbe dja ngunmarnekurduyime kunmak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udda ngurriyimerranj God nuye wurdwurd, wanjh ngurridjalmarrkmang munguyh. Bu kerrngehkenhni ngudda minj ngurriburrbuyinj dja ngudman ngurridjalkurduyimi kore kunwarre ngurridjareni. Wanjh yuwn bu bolkkime ngurriyawoyhkurduy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nawu ngunkayhmeng ngudberre, nungka wanjh nadjalwernhkukdjamun duninjh, nawu minj kunwarre kabeneraworren. Wanjh kunmekbe ngudmanwali ngurridjalkurduyimen bu ngurrikukdjamunworrimen dja mak minj kunwarre ngurrirawor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hni bu yingkihbimbuyindanj kore djurra bu kanbengdayhke, kore kayime, “God yimeng, ‘Ngaye wanjh munguyh ngadjalkukdjamun, wanjh ngudmanwali ngurridjalkukdjamunnin.’ ” [Leviticus 11:44-45, 19: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dda ngurridi yiwarrudj nuye God, bu ngurrimarneyime, “Ngabba!” Nungka wanjh kanbebbehdjadme kadberre rowk bu djal mandjad kore kunmakkenh ngarre. Dja wanjh ngurridjalwernhmarnekelenin bu kondah kurorre ngurrihni, yiman kayime bu ngurridjenbuyika duninj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dda kab ngurriburrbun bu kerrngehkenhni ngurrihdjalni, minj njale mak kunmak ngurrikurduyimeninj. Kaluk ngudda ngurriborlhmeng bu nawu mawahmawah ngudberre birrihkurduyimi korroko. Dja wanjh bolkkime God nungan ngunngehkeng ngudberre. Kaluk nungka minj ngunmarnekarremulewayi nawu money kunwarddewi. Wanjh namekbe nawu money kawarrewarremen dja kayakayak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bonj, kuhni bu nungan God ngunmarnekarremulewam ngudberre kore Christbeh nuye kunkurlbawi manbu kunkurlbamak nuye. Nungka doweng yiman yimi mayh nawu lamb kukmakkaykenh duninjh bu bininj birrimarnekinjeng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Peter Ngabimbom Nahni Djurra1 Peter 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kerrngehkenhni yingkihkarremarnbuni bu Christkenh wanjh yerreh welengbolkmarnbom, wanjh bu bolkkime kore kayiburnburnkenh, nungka ngunkukbukkang nawu Christ ba bu ngunngehke ngudbe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 ngudda ngokko ngurriwoybukwong Christ, wanjh kunukka ngurribalwoybukwong God kore nungka, nawu birrolkkayhweng kore dowengbeh dja kankukbukkang ngad nawu bininj rowk bu nungka Christ wanjh God duninjh. Wanjh bu bolkkime ngudda ngurridjalburrbun dja mak ngurridjalmadbun God munguyh.Ngudda Wanjh Ngurridjalwernhmarnedjaremerrimen1 Peter 1:22-2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dda wanjh ngurribekkang kore kunwoybuk dja ngurriwokmarrkmey, wanjh ngudda ngurrimalngbeleworrinj ba bu ngurrbenmarnedjaremerren bulkkidj duninjh nawu ngurridangerrinj kore yiwarrudj ngudberre. Wanjh kumekbekenh kunu ngurridjalmarnedjaremerrimen bulkkidj duninjh bu djalmunguy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udda wanjh ngurriyawoyhmalngkerrngehminj, dja kunu minj djal bininjbeh nawu kayakmen. Dja nawu ngunmalngdarrkidwong ngudberre minj nakka karrowen. Dja God nuye kunwok wanjh ngunmalngmimbiwon ngudberre, manbu minj kayakmen, dja kadjaldi munguyh munguy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hni bu bimbuyindanj kore djurra kayime, “Nawu bininj karriwarlahkenh rowk, yiman kayime ngad kundalk. Dja mak kunmakmak kadberre yiman kayime mannguy manbu karrangen kore kabbal. Kaluk bu kundalk karrowen, dja manbu mannguy wanjh kawarrawarrhmerren. Wanjh kunmekbe kayimerran kadberre bu karridow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manbu kunwok nuye nawu Kawohrnan Rowk, makka kadjaldi munguyh munguyh.” [Isaiah 40:6-8] Wanjh maninjmanu kunwok manbu bininj birrimkang bu ngundimarnemulewam ngudbe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wanjh Peter nawu apostle nuye Jesus Christ. Ngaye ngabimbom nahni djurra ngudda ngudberre nawu God ngundjarrngbom. Nungka God nawu Kornkumo yingkihkarremarnbom bu ngundjarrngbom. Namalngmakkaykenh nuye ngunmarnbom bu ngurriyimerranj God nungan nuyekih bininj. Kuhni nungka ngunmarnekurduyimeng ngudberre ba bu ngurriwokmarrkmang Jesus Christ nawu ngunkukdjuhkeng ngudberre nuye kunkurlbawi.Bolkkime wanjh ngurribebbehdi bu ngurriyarlarrmeng kore kubolkbubuyika kubolkkimuk kabolkngeyyo Pontus, dja mak Galatia, dja mak Cappadocia, dja mak Asia dja mak Bithynia. Ngurribebbehdi kumekbe yiman kayime bu ngurriredyak kondah kurorre.Ngaye ngadjare God munguyh ngundjalmarnekurduyime kunmak nuye, dja mak kunmodmikenh dorrengh bu kundjalwern ngunwon ngudberre.Kuhni Wanjh God Ngundjalmarnekurduyime1 Peter 1:3-9]]></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d wanjh karridjalwernhburlumen God nawu Kornkumo nuye Jesus Christ nawu kadjalwohrnan kadberre. Nungka God kandjalwernhkongibun, dja birrolkkayhweng nawu Jesus Christ kore dowengbeh, wanjh kunmekbekenh ngad karriyawoyhmalngkerrngehminj. Bu bolkkime ngad karrihdjalnjilngmak bu karriburrbun kaluk nungan God kandjalmarnekurduyime bu yerrek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h, kaluk yerrekah God kanwon namakmak nawu nungan kahkarrme kadberre kore heaven, nawu minj kawarremen dja mak minj kakare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bu ngurriboyenmadbun wanjh God ngundjalnahnan munguyh kore nuye kundulkarre dorrengh ngudberre nawu ngurrihwoybukwon. Kaluk bu yerrekah nungka ngunngehke bu kayiburnburnkenh rowk kore birriwarlahkenh bininj kabirrikurdunan kore nungka kakurduy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olkkime wanjh kunyid kunwern kamarnbuyindan ngudberre bu kundjalwohdedjdjumbungkenh ngarre. Dja ngurridjalmarrmarr duninjh! Kamak bu bolkkime ngurrimang kunyid ba bu kunukka ngurridjalwernhwoybukwon Jesus Christ bulkkidj duninjh dja ngurriwokmarrkmang dorrengh. Kaluk yerrekah wanjh birriwarlahkenh bininj rowk kabirrihnan Jesus Christ bu kamdurndeng, wanjh God ngundjalburlume ngudberre dja mak ngundjalmakwan. Kuhni wanjh ngadjare ngamulewan.Kab ngudda ngurriburrbun kuhni bu nawu bininj karohrokme nawu gold bu kakinje kore kahrung, wanjh kanan bu woybukkih yiman gold duninjh. Wanjh kunmekbe kadjalrohrok bu kunyid kanrohrokme kadberre bu yiman ngad karridjalwernhwoybukwon duninjh. Kaluk nawu gold nakka kayakmen, dja ngad bininj nawu karridjalwoybukwon God, wanjh minj karriyak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udda minj ngurridarrkidnayi nawu Jesus Christ, dja ngaleng ngudda ngurridjalmarnedjare! Dja mak minj bolkkime ngurridarrkidnan, dja ngudda munguyh ngurridjalwoybukwon, bu ngurrikunimarrmarr dja mak ngurrikuninjilngmak dorrengh. Ngudda wanjh ngurriwernhmarrmarr bulkkidj duninjh kore nungka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hni ngurribekkarren bu ngudda ngurrihdjalwoybukwon wanjh kunmekbekenh God nungan ngunmalngngehke ngudberre.Nawu Prophets Korroko Birriyingkihmulewani Jesus Christ1 Peter 1:10-12]]></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2026-07-17T02:04:53Z</dcterms:created>
  <dcterms:modified xsi:type="dcterms:W3CDTF">2026-07-17T02:04:53Z</dcterms:modified>
  <dc:title>Bible.com.au: 1 Peter 1:1-25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