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nungka wanjh kabenmarnedjare birriwarlahkenh bininj rowk bu munguyh. Nangale nawu bininj minj kabenmarnedjare birribuyika bininj, nakka wanjh yiman minj kabiburrbun nawu God, dja mak minj kabimarnedj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injkunu wanjh God kanbukkang bu kanmarnedjare kadberre rowk bu nungka bimmunkeweng beywurd nuye nawu nadjalkudji duninjh. Dja nahni nawu Beywurd nuye God kumwam kondanjkunu kurorre dja kanwon kadberre kundarrkid, ba bu karrimalngdarrkidmen kore nu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errngehkenh ngad minj karrimarnedjareniwirrinj God. Nungka werrk wanjh kandjalmarnedjareminj kadberre rowk, dja bimmunkeweng beywurd nadjalkudji nuye nawu kanmarnekanjkurrmerrinj ba bu God kanmarnebengmidjdan kadberre kunwarr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ngaye marnedjare, kandibekka. Kuhni wanjh bulkkidj duninjh God kanmarnedjareminj kadberre, wanjh ngadmanwali karridjalmarnedjaremerri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inj nangale bininj birrarrkidnayinj God. Dja bu yiman karridjalmarnedjaremerren bulkkidj duninjh, wanjh kunukka God kahdi kukange kadberre. Wanjh kunukka yiman karrimarnedjaremerren woybukkih, wanjh kunu kayimerran rowk kore God kadjare bu nungka kanmarnedjare.Bu God Kandjalmarnedjare1 John 4:13-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d wanjh karridjalburrbun kunwoybuk nuye God Bu nungka wanjh kanwong kadberre Namalngmakkaykenh nuye. Kunmekbekenh kunu karriburrbun bu karrihdjarrkdi nawu God, dja nungka mak God kahni kore ng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karrikurdunang kore God nawu Kornkumo bimmunkeweng beywurd nuye kondanjkunu kurorre bu kanngehke karriwarlahkenh bininj rowk. Wanjh kunmekbekenh kunu karrbenmarneyolyolme bedberre birriwarlahkenh bi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bininj nawu kamulewarren kore kurobbe, wanjh kayime, “Ngaye ngamulewan Jesus bu woybukkih nungka Beywurd nuye God”, wanjh kunu nunganwali God kani kore kukange nuye, dja namekbe bininj, nanu wanjh kabenedjarrkni nawu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d wanjh karriwernhburrbun bu God wanjh kandjalmarnedjare kadberre, dja mak karridjalwoybukwon nuye. God nungka kanmarnedjare bulkkidj. Nawu nangale kabenmarnedjare birribuyika bininj, wanjh nakka yiman kayime God kabeneraworren, dja nungan God mak kani kukange nu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kanmarnedjare wanjh kunu kandjalkangemarnbun bulkkidj duninjh kadberre. Wanjh kunu minj karrikarrme kunkele bu nungka kamdurndeng nawu God bu kanyidjadme ngad bininj rowk. Wanjh kunu kunkele kadjalyakmen kadberre. Kaluk marneyime ngudberre bu kondanjkunu karrihdi kurorre, wanjh kunukka ngad nungka yerre God karringunjdjik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rriwarre Bininj Kabirrikurrehkurren1 John 4: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ore God kanmarnedjare kadberre, wanjh kunukka minj mak karriyawoyhkele. Dja nungka minj kanbun kore kadberre kunwarrekenh. Dja burrkyak, minj karrikelemen nuye God dja munguyh karridjalburrbun nungka kanmarnedjare bulkkidj duninj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nungka werrk God kanmarnedjareminj ngad kadberre rowk. Kunmekbekenh wanjh ngad ngadmanwali karrimarnedjaremer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yiman nakudji bininj kayime, “Ngaye ngamarnedjare God,” dja bu kundjalmekbe yerreh kabinjirrhmiwon nawu benedanginj, wanjh nakka yiman kadjalkurren. Bu nahni bininj kabinan nawu benedanginj nuye dja mak kabidjalnjirrhmiwon kore kukangebeh nuye, wanjh nakka minj kabimarnedjare nawu God, nawu minj kabin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kanwong kadberre maninjmanu mankarre, bu nangale nawu kabimarnedjare God, wanjh kunu bidjalmarnedjarenin bininj nawu benedanginj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karridabbolk nawu ngaye marnedjare, wanjh kandibekka. Birriwern bininj nawu kabirridjalwokkurrehkurren, nakka wanjh kondanjkunu kurorre kabirrihni. Bedda wanjh birringeykurrmerrinj prophets, dja kabirridjalkurrehkurren. Kaluk ngurriwernhrohrokme namekbe bininj dja ngurrinan bu wardi kamhre kore Godbeh. Wanjh yuwn bu ngurriwoybukwon bininj nawu namalngwarre kakarr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kunukka ngudda ngurridjalburrbun bu God nuye Namalngmakkaykenh karri kore kukange nuye bininj, bu kahyime “Ngaye ngawoybukwon Jesus Christ bu kumwam Godbeh, dja yimerranj bininj duninjh kore kondanjkunu kurorre.” Wanjh Namalngmakkaykenh kumekbe kayime bu kabimulewan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buyika nawu namalngwarre nawu kahni kore kukange bedberre yikahwi bininj, wanjh kabimulewan Jesus bu kahyime, “Jesus minj kumrawinj kore Godbeh.” Wanjh namekbe namalngwarre minj kamdolkkan kore Godbeh, dja wanjh nakka kabeneyidko nawu Christ. Ngudda ngurriwobekkang nawu kabeneyidko Christ, nakka wanjh kumwam. Wanjh bolkkime nungka kondanjkunu kahdi kuro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wurdwurd nawu ngaye marnedjare, ngudda woybukkih wanjh nuyekih God bininj. Wanjh kumekbekenh kunu ngudda ngurrbenngurdkeyi bininj nawu kabirrikarrme namekbe namalngwarre kore kukange bedberre. Yoh, ngudda ngurrikarrme kundulkarre nuye Namalngmakkaykenh, dja nungka wanjh nawernhdulkarrekimuk dja kabiyurrhke nawu Namarnde Duninjh nawu kahdi kondanjkunu kuro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rimekbe bininj wanjh kondanjkunu bedberre kunred, dja kore baleh kabirriyime, wanjh kunukka djal ngalengngarre kurorrebeh. Dja warridj birriwern bininj nawu kondanjkunu kunredbeh wanjh bedman kabindidjalbekkabekk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d wanjh Godbeh. Nawu bininj birridjalkudji kabirriburrbun God, nakka wanjh ngad kandihbekkabekkan. Dja bininj nawu minj Godbeh, nakka wanjh minj ngad kandibekkan. Wanjh kunmekbe ngad karriburrbun nawu Namalngmakkaykenh nawu kadjalyime kunwoybuk, dja mak nawu namalngwarre nakka wanjh kadjalkurrehkurren bu kabenhkowe bininj.Karriburrbun Bu God Kanmarnedjare Bulkkidj Duninjh1 John 4:7-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h, ngudda nawu ngaye marnedjare, kab ngad wanjh karrimarnedjaremerrimen! Bu ngad karrimarnedjaremerren, wanjh kunukka yiman kayime kundjalmak duninjh kamdolkkan kore Godbeh. Nawu bininj kabirrimarnedjaremerren wanjh nakka yiman God nuye wurdwurd, dja kabirriwernhburrbun Go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2026-07-17T03:21:23Z</dcterms:created>
  <dcterms:modified xsi:type="dcterms:W3CDTF">2026-07-17T03:21:23Z</dcterms:modified>
  <dc:title>Bible.com.au: 1 John 4:1-21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