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3: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awu Namarnde Duninjh nakka wanjh kunwarre kurdukurduyimi kerrngehkenhbeh dja mak bolkkime warridj kadjalkurduyime. Nawu nangale bininj munguyh kunwarre kadjalkurduyime, wanjh nakka Namarnde Duninjh nuye bininj. God nuye Beywurd kumwam ba bu kabularrbun kunwarre rowk manbu nawu Namarnde Duninjh marnb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kanbornang ngad nuye bininj, wanjh kunu minj karridjalyime kunwarre. Burrkyak, dja wanjh God munguyh kankangekerrngehmen. Bolkkime ngad wanjh karriyimerranj God nuye wurdwurd, wanjh minj karriyawoyhyime kunwar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ininj nawu kadjalwarnyak bu kunmak kakurduyime, nakka wanjh minj wurdyaw nuye God. Dja mak bininj nawu minj kabimarnedjare nawu benedanginj bininj, wanjh nakka nanu minj wurdyaw nuye God. Kunmekbekenh kunu kabebbehbuyika, bu ngad wanjh karrbenburrbun nangale nawu God nuye wurdwurd, dja mak karrbenburrbun nangale nawu Namarnde Duninjh nuye wurdwurd.Karrimarnedjaremerrimen1 John 3:11-18]]></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ninjmanu wanjh kunwok manbu ngurribekkang kore kerrngehkenhni, bu wanjh ngad karrimarnedjaremerri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uwn bu karrikurduyime yiman kayime bininj nawu ngeyyoy Cain, nawu Nawarre Duninjh nuye bininj, dja bibom bikukkurrmeng nawu benedanginj. Njalekenh bibom? Nungka wanjh bibom nawu benedanginj bu Cain kunwarre kurdukurduyimi, dja nawu nungka benedanginj, wanjh nakka kundjalmak kurdukurduyim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udda nawu karridangerrinj, yuwn bu ngurrikangebarrhme bu bininj nawu kondanjkunu kurorrebeh ngundidjalnjirrhmiw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ad wanjh bolkkime karrimarnedjaremerren nawu karridangerrinj kore Christ. Kunmekbekenh kunu karriburrbun ngokko karribawong kore kundowikenhbeh, dja karrimdjalwam kore karrimalngdarrkid munguyh. Dja nawu nangale bininj minj kabenmarnedjare birribuyika nawu birridangerrinj, wanjh nakka kahdjaldi kore kundowiken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ininj nawu kabiwirrihme nawu benedanginj bininj, wanjh nakka yiman namarndeyi, dja ngudda ngurriburrbun nawu namarndeyi bininj minj kamalngdarrkid kore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kanmarnekanjkurrmerrinj kadberre bu doweng. Kunmekbekenh kunu karriburrbun bu nungka nawu kanwernhmarnedjare bulkkidj duninjh kadberre. Wanjh ngadmanwali karrimarnedjaremerren ngad karridangerrinj bininj, dja wardi karrikanjkurrmerren kadber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awu bininj kakarrme yehyeng namakmak, baleh kab kakurduyime bu kabikongibun nawu benedanginj nawu kadjalkukyakkenworren? Bu minj kabikongibun nawu benedanginj, wanjh nakka nanu minj mak kabimarnedjare nawu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ad Wanjh God Nuye Wurdwurd1 John 3: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ardduk wurdwurd nawu ngaye marnedjare, wanjh kandibekka. Bu ngad karrimarnedjaremerren, wanjh yuwn bu djal kunwokwi, dja karrimarnedjaremerrimen bu djal woybukkihnin duninjh karribidyikarrmerren.Bu Karrinjilngmarnbun Nawu God1 John 3:19-24]]></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 karrimarnedjaremerren, wanjh kunukka karriburrbun bu ngad wanjh God nuye bininj nawu kanbukkabukkan nuye kunwoybuk, dja mak bu karridi kore kumirrk nuye wanjh minj karrike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gad kunubewu baybaywi karriyimerren yimankek ngad karridjalwarre bininj, yiman bu karriwarrewarren. Dja bonj, minj ngadman. Dja nungka God nadjalkudji kankangedjadme. Nungka wanjh kaburrbun rowk dja wanjh kankangeburrbu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ah. Ngudda karridabbolk nawu ngaye marnedjare, bu ngad karribekkarren kore kukange kadberre bu minj kunwarre karriyime, wanjh kunukka minj kunkele karrikarrme bu karrire kore God nuye kumirr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 ngad karridjalkurduyime kore karrinjilngmarnbu nawu God, wanjh kunmekbekenh kunu nungka kanwon rowk kore karridjawanken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uninjkunu God nuye mankarre kahyime bu ngad karriwoybukwon Jesus Christ nawu beywurd nuye, dja mak karrimarnedjaremerren kore nungka kanyingkihwokrayekwong kadber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ininj nawu kabirriwokmarrkmang God nuye mankarre, wanjh kabirridjaldarrkiddi kore kabirriraworren nungka. Dja God nungandeleng kahdi kore kukange bedberre. God kanwong kadberre Namalngmakkaykenh nuye, wanjh kunmekbekenh karriburrbun bu God kahni kore kukange kadber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d nawu Kornkumo nakka wanjh kanmarnedjare bulkkidj duninjh, dja nungka ngad kanmarneyime karribebeywurd nuye. Djalwoybukkih bu ngad nungka nuye wurdwurd. Kaluk bininj nawu kabirrihdi kondanjkunu kurorre minj kabirriwernhkukburrbun God. Kumekbekenh kunu minj kandiwernhkangeburrbun kadber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udda nawu karridabbolk, bolkkime wanjh ngad karribebeywurd nuye God. Ngad minj karriburrbun bu yerrekah kore baleh ngad karribalyimerran. Dja karridjalburrbun bu Christ kaluk kamyawoyhdurndeng dja wanjh karridarrkidnan ba karriwernhkukburrbun, dja kunukka karriyimerran yiman nung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olkkime wanjh ngad rowk karrimadbun kabolkyime bu kanmarnekurduyimerran. Christ wanjh nadjalmak duninjh, dja minj kunwarre kakarrme, wanjh bolkkime karrikangemarnburren ba bu karriyimerran karridjalmak yiman nungka.Wurdwurd Nawu God Nuye Dja Mak Wurdwurd Nuye Nawu Namarnde Duninjh1 John 3:4-10]]></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ininj nawu kabirrikurduyime kunwarre, wanjh nakka kabirribakke God nuye mankarre. Yoh, kunwarre bu kabirridjalyime, wanjh kunukka God nuye mankarre kabirridjalwarnya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ngudda ngurriburrbun bu Christ kumwam ba bu kakan rowk kunwarre kadberre kore karrikurduyimeng. Nungka Christ minj karrmeninj kunwarre nungandele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ininj nawu kabirriraworren Jesus Christ dorrengh, wanjh minj mak kabirridjalyime kunwarre. Bininj nawu munguyh kahdjalkurduyime kunwarre, wanjh nakka minj binayinj nawu Christ, dja mak minj biburrbuyinj.]]></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ardduk wurdwurd, ngudda nawu marnedjare, yuwn ngurribawon nangale bininj ngunkan ngudberre kore kunwarrekenh. Jesus Christ wanjh nadjalmak, dja nungka minj kunwarre kurduyimeninj. Ngudda wanjh ngurridjalkurduyimen yiman nungka, wanjh kunukka ngurridjalyimerran ngurrimak bininj.]]></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2026-06-22T02:43:23Z</dcterms:created>
  <dcterms:modified xsi:type="dcterms:W3CDTF">2026-06-22T02:43:23Z</dcterms:modified>
  <dc:title>Bible.com.au: 1 John 3:1-24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