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Namarnde Duninjh nakka wanjh kunwarre kurdukurduyimi kerrngehkenhbeh dja mak bolkkime warridj kadjalkurduyime. Nawu nangale bininj munguyh kunwarre kadjalkurduyime, wanjh nakka Namarnde Duninjh nuye bininj. God nuye Beywurd kumwam ba bu kabularrbun kunwarre rowk manbu nawu Namarnde Duninjh marnb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kanbornang ngad nuye bininj, wanjh kunu minj karridjalyime kunwarre. Burrkyak, dja wanjh God munguyh kankangekerrngehmen. Bolkkime ngad wanjh karriyimerranj God nuye wurdwurd, wanjh minj karriyawoyhyime kunwa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ninj nawu kadjalwarnyak bu kunmak kakurduyime, nakka wanjh minj wurdyaw nuye God. Dja mak bininj nawu minj kabimarnedjare nawu benedanginj bininj, wanjh nakka nanu minj wurdyaw nuye God. Kunmekbekenh kunu kabebbehbuyika, bu ngad wanjh karrbenburrbun nangale nawu God nuye wurdwurd, dja mak karrbenburrbun nangale nawu Namarnde Duninjh nuye wurdwurd.Karrimarnedjaremerrimen1 John 3:11-1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injmanu wanjh kunwok manbu ngurribekkang kore kerrngehkenhni, bu wanjh ngad karrimarnedjaremerr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n bu karrikurduyime yiman kayime bininj nawu ngeyyoy Cain, nawu Nawarre Duninjh nuye bininj, dja bibom bikukkurrmeng nawu benedanginj. Njalekenh bibom? Nungka wanjh bibom nawu benedanginj bu Cain kunwarre kurdukurduyimi, dja nawu nungka benedanginj, wanjh nakka kundjalmak kurdukurduyi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awu karridangerrinj, yuwn bu ngurrikangebarrhme bu bininj nawu kondanjkunu kurorrebeh ngundidjalnjirrhmi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d wanjh bolkkime karrimarnedjaremerren nawu karridangerrinj kore Christ. Kunmekbekenh kunu karriburrbun ngokko karribawong kore kundowikenhbeh, dja karrimdjalwam kore karrimalngdarrkid munguyh. Dja nawu nangale bininj minj kabenmarnedjare birribuyika nawu birridangerrinj, wanjh nakka kahdjaldi kore kundowi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ninj nawu kabiwirrihme nawu benedanginj bininj, wanjh nakka yiman namarndeyi, dja ngudda ngurriburrbun nawu namarndeyi bininj minj kamalngdarrkid kore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kanmarnekanjkurrmerrinj kadberre bu doweng. Kunmekbekenh kunu karriburrbun bu nungka nawu kanwernhmarnedjare bulkkidj duninjh kadberre. Wanjh ngadmanwali karrimarnedjaremerren ngad karridangerrinj bininj, dja wardi karrikanjkurrmerren k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ininj kakarrme yehyeng namakmak, baleh kab kakurduyime bu kabikongibun nawu benedanginj nawu kadjalkukyakkenworren? Bu minj kabikongibun nawu benedanginj, wanjh nakka nanu minj mak kabimarnedjare nawu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d Wanjh God Nuye Wurdwurd1 John 3: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rdduk wurdwurd nawu ngaye marnedjare, wanjh kandibekka. Bu ngad karrimarnedjaremerren, wanjh yuwn bu djal kunwokwi, dja karrimarnedjaremerrimen bu djal woybukkihnin duninjh karribidyikarrmerren.Bu Karrinjilngmarnbun Nawu God1 John 3:19-2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arrimarnedjaremerren, wanjh kunukka karriburrbun bu ngad wanjh God nuye bininj nawu kanbukkabukkan nuye kunwoybuk, dja mak bu karridi kore kumirrk nuye wanjh minj karrike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d kunubewu baybaywi karriyimerren yimankek ngad karridjalwarre bininj, yiman bu karriwarrewarren. Dja bonj, minj ngadman. Dja nungka God nadjalkudji kankangedjadme. Nungka wanjh kaburrbun rowk dja wanjh kankangeburrb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h. Ngudda karridabbolk nawu ngaye marnedjare, bu ngad karribekkarren kore kukange kadberre bu minj kunwarre karriyime, wanjh kunukka minj kunkele karrikarrme bu karrire kore God nuye kumirr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ngad karridjalkurduyime kore karrinjilngmarnbu nawu God, wanjh kunmekbekenh kunu nungka kanwon rowk kore karridjawan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uninjkunu God nuye mankarre kahyime bu ngad karriwoybukwon Jesus Christ nawu beywurd nuye, dja mak karrimarnedjaremerren kore nungka kanyingkihwokrayekwong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ninj nawu kabirriwokmarrkmang God nuye mankarre, wanjh kabirridjaldarrkiddi kore kabirriraworren nungka. Dja God nungandeleng kahdi kore kukange bedberre. God kanwong kadberre Namalngmakkaykenh nuye, wanjh kunmekbekenh karriburrbun bu God kahni kore kukange ka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nawu Kornkumo nakka wanjh kanmarnedjare bulkkidj duninjh, dja nungka ngad kanmarneyime karribebeywurd nuye. Djalwoybukkih bu ngad nungka nuye wurdwurd. Kaluk bininj nawu kabirrihdi kondanjkunu kurorre minj kabirriwernhkukburrbun God. Kumekbekenh kunu minj kandiwernhkangeburrbun ka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awu karridabbolk, bolkkime wanjh ngad karribebeywurd nuye God. Ngad minj karriburrbun bu yerrekah kore baleh ngad karribalyimerran. Dja karridjalburrbun bu Christ kaluk kamyawoyhdurndeng dja wanjh karridarrkidnan ba karriwernhkukburrbun, dja kunukka karriyimerran yiman nu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lkkime wanjh ngad rowk karrimadbun kabolkyime bu kanmarnekurduyimerran. Christ wanjh nadjalmak duninjh, dja minj kunwarre kakarrme, wanjh bolkkime karrikangemarnburren ba bu karriyimerran karridjalmak yiman nungka.Wurdwurd Nawu God Nuye Dja Mak Wurdwurd Nuye Nawu Namarnde Duninjh1 John 3:4-1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ninj nawu kabirrikurduyime kunwarre, wanjh nakka kabirribakke God nuye mankarre. Yoh, kunwarre bu kabirridjalyime, wanjh kunukka God nuye mankarre kabirridjalwarny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dda ngurriburrbun bu Christ kumwam ba bu kakan rowk kunwarre kadberre kore karrikurduyimeng. Nungka Christ minj karrmeninj kunwarre nungandel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nawu kabirriraworren Jesus Christ dorrengh, wanjh minj mak kabirridjalyime kunwarre. Bininj nawu munguyh kahdjalkurduyime kunwarre, wanjh nakka minj binayinj nawu Christ, dja mak minj biburrbuy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rdduk wurdwurd, ngudda nawu marnedjare, yuwn ngurribawon nangale bininj ngunkan ngudberre kore kunwarrekenh. Jesus Christ wanjh nadjalmak, dja nungka minj kunwarre kurduyimeninj. Ngudda wanjh ngurridjalkurduyimen yiman nungka, wanjh kunukka ngurridjalyimerran ngurrimak bininj.]]></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2026-06-22T03:50:21Z</dcterms:created>
  <dcterms:modified xsi:type="dcterms:W3CDTF">2026-06-22T03:50:21Z</dcterms:modified>
  <dc:title>Bible.com.au: 1 John 3:1-24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