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6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hni wanjh ngabimbun ngayawoyhkarrekerrngehme mankarre manbu mandjalwoybuk duninjh. Ngurrinan kunwoybuk kore Jesus dja mak kore ngudmandeleng ngurrikarrme. Kaluk yiman manbu kunkak, wanjh makka kare, dja manbu manbirluwoybuk duninjh, wanjh makka ngokkokenh kamhyingkihwolkayind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wu nangale bininj kayime, “Ngaye ngahdi kore kahbolkwolkayindi”, dja mak bu kabihdjalwidnan nuye nawu benedanginj, wanjh nakka nanu yiman kahdjaldi kore kubolkmun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wu nangale kabimarnedjare nawu benedanginj, wanjh nanu karri kore kamhbolkwolkayindi. Dja minj mak njale kabibalbengwarrewon bu kunwarre kay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nawu nangale kabiwidnan nawu benedanginj, wanjh nakka kadjaldi kore kubolkmunun. Kaluk minj kaburrbun kore baleh nuk kahre dja wanjh manmekbe kunkak kabimarnbun kakokburlerran kore kukange nuye.Ngaye Marnewokdi Bebbehbeh Ngudberre nawu Binihbininj1 John 2:12-14]]></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urdwurd, ngudda ngokkokenh kunwarre ngudberre bularrbuyindanj, kore kunngey nuye Jesus Christ, wanjh kunmekbekenh kunu ngaye marnebimbom nahni djurra ngu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mak ngudda nawu kohkornkumo, ngudda nawu yiman ngurriwernhburrbun nungka nayungkihni nawu korroko kore dedjingmeybeh. Kunmekbekenh kunu ngaye ngabimbom nahni djurra ngudberre.Yawyawurrinj! Ngudda wanjh ngurringudjyurrhkeng nawu Nawarre Duninjh. Kunmekbekenh kunu ngaye ngabimbom nahni djurra ngudberre.Wurdwurd nawu ngaye marnedjare, ngudda ngurriburrbun God nawu Kornkumo nawu djarrk kadberre rowk. Kunmekbekenh kunu ngaye ngabimbom ngu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 ngaye ngabimbom ngudda ngudberre nawu kornhkornkumo, dja ngudda ngurriburrbun nawu nakudji nayungkihni yingkihdi kore kumdedjdjingmeybeh.Dja ngudda yawyawurrinj, ngaye ngabimbom ngudberre nawu ngudda ngurrimurrngrayek, bu wanjh kunwok nuye God kani ngudberre kore kukange. Nawu ngudda wanjh ngurringudjyurrhkeng nawu Nawarre Duninjh.Ngaye Wernhwokrayekwon Duninjh Ngudberre1 John 2:15-17]]></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uwn bu ngurrimarnedjare kurorrekenh, nawu kahdi. Nawu nangale kahdjarewern kore kurorrewaken, wanjh kunukka namekbe bininj minj kabimarnedjare God nawu Kornkumo, wanjh kunukka minj mak kabimarneni kore kukange nu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nanihnjanu nawu nawarrewarre kahdi kore kondah kurorre, wanjh nawu kabirridjarewern bedmandeleng bininj. Kore kunburrk bedberre kabirrihdjurrkkarren bu kabirrikurduyime kunwarre munguyh. Dja mak kabirridjare kunwarre kabirrikurduyime kore nawu yehyeng kabirrinan. Dja mak kabirrikuniburluburlumerren nawu yehyeng kore kabirrihkarrme. Kaluk nahninjanu rowk nawu yehyeng nawarrewarre minj kumdolkkayi kore Ngabbard Godbeh. Dja nakka nanu wanjh kumdolkkarrinj rowk kore kondanjkunu kurorrebe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nbu maninjmanu kunrorre, wanjh makka kayakmen, kabularrbuyindan. Dja mak njalenjale yehyeng rowk nawu bininj kabirrihdjare kore kondanjkunu kurorre nawu kahyo, wanjh nakka kayakmerren rowk. Dja nawu bininj kabiwokmarrkmang kore Ngabbard God kabimarneyime kore kadjare nungan, wanjh nakka kabimalngmimbiwon kore God bu munguyh dja munguyh.Karrimarneyarlarrmerren Bedberre Nawu Kabirrimarnewarnyak Christ1 John 2:18-2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Nungka Kanbidyikarrme Kadberre1 John 2: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urdwurd, nawu ngaye marnedjare, kuhni bu wanjh darnkih kamhre bu kayiburnbunkenh rowk. Ngudda ngokko ngurribekkang namekbe nawu kabihnjirrhmiwon nawu Christ. Wanjh ngokko kamhre. Dja mak birriwern nawu kabirriwirrihme Christ, wanjh ngokkokenh kondanjkunu kabirrihdi. Kunmekbekenh wanjh ngurriburrbu bu kuhni wanjh darnkih kamhre kore kayiburnbunken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birrimekbe nawu kabirrihwirrihme Christ, wanjh nakka nanu kondanjkunu karridjarrkdi. Kaluk birriwam, kandibawong, wanjh nakka nanu minj ngad kadberre bininj. Bu birrimekbe bininj bolkkime kadberreniwirrinj, wanjh kunukka bedda karridjarrkniwirrinj kondah kore ngad. Bu birriwam wanjh kunukka karriburrbun bu minj ngad kadberre birrimekbe binin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udda ngaleng, ngurrikarrme nawu Namakkaykenh Jesus Christ nawu nungan Nakukdjamunkenh ngundjarrngbom ngudberre dja ngudda ngurriburrbun rowk kore kunwoybu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njalekenh mak ngaye ngabimbom nahni djurra ngudda ngudberre? Yiddok ngaye ngabimbom ngudberre bu minj ngudda ngurriburrbun kunwoybuk? Burrkyak. Wanjh ngokko ngudda ngurriburrbun kore kunwoybuk. Dja mak ngudda ngurriburrbun bu kuninjkunukenh kore kabirrikurren minj kambebme kore kunwoybukbe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nangale nawu kahwokkurrehkurren? Kaluk namekbe bininj nawu kayime, “Jesus nakka minj God nuye Christ”, dja mak kabiwidnan, kabinjirrkke bu kabikuniwirrihme dorrengh, bu kayime minj nungka Christ. Nungka mak minj kabenbenewoybukwon God nawu Kornkumo dja mak nawu beywurd nuy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awu nangale minj kabiwoybukwon nawu Beywurd nuye God, wanjh nakka minj mak kabihkarrme God nawu Kornkumo. Dja nawu nangale kabihwokmulewan nawu Beywurd, wanjh nakka nawu Kornkumo dorrengh kabenbenedjarrkkarr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h, wanjh ngurrinahnarrimen. Ngurridjalwoybuknin ngurriburrbu munguyh ngurridjalkadjung kore ngundibukkani ngudberre, bu ngurribekkang kore kerrngehkenh duninjh. Bu ngudda munguyh ngurridjalkadjung kore ngundibukkabukkani, wanjh kunukka ngurridjarrkraworrinj kore nawu Beywurd nuye, dja mak nawu Kornkum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kuninjkunu nawu Beywurd nungka kanberrebbom kadberre, ba bu karridjalmalngdarrkiddi bu nungka dorrengh munguyh munguyh.Ngaye Ngadjare Mayalimarnbun.1 John 2:26-29]]></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gaye ngabimbom nahni djurra ngudberre ba bu bengdayhke kore ngabenyolyolme birrimekbe bininj nawu kabirrirohrokmerren bu yimankek ngundidjirrkkan kore kunwarreken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Christ korroko ngunwong ngudberre nawu Namalngmakkaykenh. Kaluk ngurridjalkarrme nahninjanu nawu Namalngmakkaykenh ba bu minj bininj ngundibukkabukkan ngudberre. Dja nawu Namalngmakkaykenh ngunbukkabukkan ngudberre kore yehyeng rowk kore nungan kaburrbun. Kaluk nungka wanjh nakka nadjalwoybuk duninjh, minj mak kankowe. Dja wanjh munguyh ngurridjalmunkekadju, dja ngurridjaldin kore nungk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rdduk wurdwurd, nawu ngaye marnedjare, ngaye marnebimbom nahni nawu djurra ngudberre bu ngunbengdayhkekenh, ba bu minj kunwarre ngurriyawoyhyime. Bu yiman kunwarre ngurriyime, wanjh kunu Jesus Christ kanmarnewokdi dja kanmarnekarreyolyolme kadberre kore God nawu Kornkumo kabenewokdi. Nungka nawu Jesus Christ wanjh nadjalmak, minj kunwarre kurduyimeninj, dja nakka nadjalkudji kadjalkurduyime kunmak row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h, ngudda nawu ngardduk wurdwurd nawu ngaye marnedjare, wanjh ngurridjallay kore nungka dja minj ngurribawon. Bu kuninjkunu karrikurduyime, wanjh kunukka minj karriyawoyhkarrme kunkele dja kunyeme bu nungka kamyawoyhdurndeng kadber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udda ngurriburrbun nawu Christ nungka wanjh Nadjalmakkaykenh Duninjh. Kumekbekenh kunu ngudda ngurriburrbun bu nangale bininj kadjalkurduyime kunmak, wanjh nakka God biborna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ungka kanjkurrmerrinj dja doweng kadberre ba bu God kanmarnebengmidjdan bu kunwarrekenh karrikurduyime. Minj ngad karridjalkudjiwi kanmarnedoweng, dja mak benmarnedoweng bininj nawu birriwarlahkenh rowk nawu kondah kuro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 ngad karriwokmarrkmang God nuye kunwok kore kanmarnewokrayekwong, wanjh kunukka djalwoybukkih bu karriburrbun nawu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nangale bininj kayime, “Ngaye ngaburrbun God”, dja minj kawokmarrkmang God nuye mankarre, wanjh nakka yiman kahdjalkurren, minj kunwoybuk kabimarneni kore nungan nuye kukan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bu nangale bininj kawokmarrkmang God nuye mankarre, wanjh karriburrbun bu namekbe bininj woybukkih kabimarnedjare God kore kukange nuye. Wanjh kunukka woybukkih karriburrbun bu namekbe bininj kabimunkekadjung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wu nangale bininj kayime, “Jesus nganmarneni kore kukange ngardduk”, wanjh namekbe bininj bidjalkadju Jesus, dja mak djalkurduyimen yiman kayime bu Jesus kurdukurduyimi.Ngaye Bengdayhke Ngudberre Mankarrekenh Kore Godbeh1 John 2:7-1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wu karridabbolk, nawu ngaye marnedjare ngudberre, ngaye mahni ngabimbom minj mankerrnge kore ngudda ngudberre. Dja mahni mankarre yawoyhmarneyime ngudberre kore ngurriyingkihbekkani kerrngehkenhni kore dedjingmey.]]></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2026-06-25T11:18:51Z</dcterms:created>
  <dcterms:modified xsi:type="dcterms:W3CDTF">2026-06-25T11:18:51Z</dcterms:modified>
  <dc:title>Bible.com.au: 1 John 2:1-29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