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ngad karriyime minj kunwarre karrikarrme, wanjh kunu yiman ngadman karridjalkurren, dja minj kunwoybuk kahni kore kukange k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u ngad karriwarnyakmulewarren kunwarrekenh kadberre, wanjh God kanmarnebengmidjdan manbu kunwarre kadberre, dja mak kanmarnbun bu kankangebelewon kore kunwarre rowk. Nungka wanjh kadjalkurduyime munguyh kore kawokkurrmerren, dja mak djal kunmak kadjalkurduyime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ngad yiman karridjalyime minj ngad karrikarrme kunwarre, wanjh kunu yiman kayime karrikewkme God, dja karriyime yiman nungka kakurren, dja mak ngad minj karriwernhkarrme kunwok kunwoybuk nuye manbu Christ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Nawu Yiman Kunwok Manbu Kanmimbiwon Kadberre1 John 1: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d ngarribimbom nahni djurra ngudberre ba bu ngundibengdayhke kunwoybuk dorrengh, nawu kerrngehkenh bu djahdjalyingkihdi. Nawu ngad ngarribekkani, dja mak ngarrikokweleni bu ngarrinani, ngarridarrkidnani kunmim ngadberre, nawu ngadman ngarridjalnani munguyh. Dja mak ngarrikarrmi kunbidwi ngadberre. Ngad wanjh kunmekbekenh ngarribimbom ngudberre bu ngarrimulewan nungka nawu Kunwok manbu Kandarrkidwon Ngad bininj row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nawu kundarrkid kanwon, wanjh nungan darrkidbukkarrinj kadberre bu ngad ngarrinang, dja wanjh ngad ngundidjalmarneyime ngudberre bu djal kunwoybuk duninjh. Dja mak ngad ngundimarneyime bu nungka nuye kundarrkid, wanjh kadjaldi bu munguyh munguyh kadjaldarrkid. Naninjnanu nadjalkudjiwi nawu kanwon kadberre kundarrkid, wanjh benedjarrkni God nawu Kornkumo dja bolkkime kanmarnekukbukkarrinj ka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bolkkime ngad ngarridjare bu ngundimarneyime kore ngarrihnani, dja ngarrihbekkani. Bu ngad wanjh ngarridjare ngudda dorrengh bu karridjarrkkarrme yiwarrudj manbu kadberre rowk. Mahni yiwarrudj bu karridjarrkraworren kore God nawu Kornkumo, dja mak Beywurd nuye, Jesus Chri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ad ngarribimbom nahni djurra ngudberre ba bu ngudda ngurridjalnjilngmarrmarr karohrok bu ngad dorrengh ngarridjalwernhnjilngmarrmarr duninjh.Bu God Kanmarnebengmidjdan Kunwarre Kadberre1 John 1:5-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wu Jesus biwokmulewani God, dja wanjh bolkkime ngundihbengdayhke ngudberre. Mahni kunwok kayime bu God nungka kahdjalbame dja kahdjalbolkwolkan munguyh munguyh, dja mak nungka minj kunkak kabeneraworr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yimankek ngad karriyime bu karridi yiwarrudj nuye God, dja karrihdjaldi kore kubolkmunun, wanjh kunukka yiman ngad karrihdjalkurren. Ngad minj karridjalwernhkadjung kore kunwoybuk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nungka kahdjalni kore nungan kahbame kore kadjalbolkwolkan. Ngad wanjh kunmekbe karridiwirrinj kore God kamhbolkwolkan. Dja bu ngad karridi kore kabolkwolkayindi, wanjh kunu karriyikadjurren yiwarrudj kore karridjarrkdi kamak rowk, dja kunkurlba nuye Jesus nawu Beywurd nuye God, wanjh kanmarnbun bu karrikangebelemen bulkkidj duninjh, ba bu minj njale mak karriyawoyhkarrme kunwarrekenh.]]></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2026-07-17T02:05:29Z</dcterms:created>
  <dcterms:modified xsi:type="dcterms:W3CDTF">2026-07-17T02:05:29Z</dcterms:modified>
  <dc:title>Bible.com.au: 1 John 1:1-10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