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hni ngayime bu minj djalbininjkenh. Dja ngokko kuhni bimbuyindanj kore mankarre k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burrbun kore Moses bimbom maninjmanu mankarre, dja yimeng, “Yuwn mak ngurridangdukkan nawu bulikki narangem kore kahmimmelme manbu wheat manme.” [Deuteronomy 25:4]Yiddok ngurriburrbun God yimankek karremarnbom maninjmanu mankarre bu kongibuyi namekbe nawu bulik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rrkyak, nungka karremarnbom kuninjkunukenh kandarrkidburrbuni ngad nawu bininj. Yoh, wanjh manekke mankarre bimbuyindanj bu God kannahnan ngad bininj. Mah wanjh, ngurriburrbu, bu yiman bininj kahdurrkmirri kunrayek, kore kahbolkkarung manme kahdudjindi, wanjh kunukka kunmak bu kadjalburrbun bu yerrekah kamang yikahwi manbu manme. Dja bu bininj kahbenmarnedurrkmirri kunrayek kore kahmimmoyhmang manmim manbu wheat bedberre nawu kabirrihwohrnawohrnan, wanjh kunukka kunmak bu kaburrbun bu kamang mahni manme nungandeleng bu yerrek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nmekbe kadjalrohrok ngad nawu apostles ngarrikurduyime. Ngad wanjh ngarridurrkmirri bu yiman ngarriweykani kunwok nuye God ngudberre dja kunmekbe yiman ngad ngarribolkkaruyi, dja ngarrimimdudjengi manmim kore kurorre. Wanjh bolkkime ngudda ngurrimalngmakminj, dja ngurridjordminj yiman kayime manrakel. Wanjh kunubewu ngudmanwali kandikarremulewayi ngad nawu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wanjh ngurrbenkarremulewan birribuyika bininj nawu ngundibidyikarrme ngudberre, dja ngad ngaleng kandiwernhkarremulewayi nawern. Wanjh kunu kunmakniwirrinj ngurrikurduyimeninj ngadberre. Dja ngad minj ngundiyingkihdjawayi.Bonj, ngad minj ngarrinjilngwarre bu ngarrikoldan. Wardi bu ngad ngundidjawayi kunwarddekenh, dja med, kunukka nganewarreworrimeninj kore ngarrbenmarnemulewayi birribuyika bininj kunwok kunmak manbu Christ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ddok minj ngudda ngurriburrbun bu birrimekbe bininj nawu kabirridurrkmirri kore Temple, wanjh kabirrimang manme bedberre kore Templebeh. Bu mayh kabindimarnekinje bedberre nawu kabirriwon nuye God, wanjh birrimekbe warridj kabirrimang manme bedberre kore kabirridurrkmirri kumekbe. [Deuteronomy 18: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h, wanjh kuhni kadjalrohrok, nawu Kawohrnan Rowk kanwokrayekwong bu yimeng bininj nawu kabirrimulewan kunwok kunmak nuye, wanjh nawu kabindibekkabekkan bininj wanjh bindidjalkarremulewa. [Matthew 10: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 wanjh, ngurrina! Ngaye yimankek kuyinjdjawayi ngudberre kunwardde bu marneyolyolmi ngudberre bu Jesuskenh, dja burrkyakni, ngaye minj bangmedjawayinj nawu kandimarnekarremulewayikenh. Dja mak bolkkime minj yawoyhdjawan ngudberre bu ngahbimbun naninjnanu djurra. Burrkyak. Ngaye ngadjare ngamulewan God nuye kunwok kunmak bu djalburudjang, ba bu yiman ngaburlumerren bu ngaye minj ngadjareniwirrinj bininj ngandikarremulewa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aye ngahmulewan bedberre bininj kunwok kunmak, wanjh minj ngayeman bu ngakurduyime. Dja burrkyak. God nungan nganwokrayekwong ngamulewan kunwok kunmak, dja bu minj ngakurduyime kunmekbe, wanjh kunukka God nungan ngandjaldung ngaye, dja ngakele. Kunmekbekenh kunu minj ngaburlumerren, dja ngadjalwokmarrkmang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gaye ngamulewayi manbu kunwok kunmak bu djal ngayekenh kore ngadjareniwirrinj, wanjh kunukka yiman kakarremakmen ngardduk bu bininj kandimarnekarremulewan bu kunmekbekenh. Dja bonj, ngaye ngadjalwokmang God kore nungka kadjare, dja nganwong bu ngayolyolme nuye kunwok kunm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nemulewarrinj Bu Nungka Apostle Duninjh1 Corinthians 9: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iddok ngudda ngurriburrbun nawu ngahyolyolme? Wanjh kunu ngaye ngadjalwernhnjilngmakmen bu ngabenmarnemulewan bininj God nuye kunwok kunmak bu djalburudjang. God nganmakwan ngaye bu ngakurduyime, dja kuhni wanjh ngannjilngmarnbun. Nungka yimeng bu yimankek kamak bu bininj ngandikarremulewayi kunwardde, dja bonj, ngayeman ngadjalnjilngmakni bu minj ngabendjawayi kunwarddekenh.Paul Kadjare God Kabenngehke Birridjalwern Bininj1 Corinthians 9:19-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minj nangale bininj nganhbongkarrme bu kuninjkunukenh ngahdurrkmirri bininj bedberre. Dja ngaleng ngaye kunu ngadjalkurrmerren kore ngabenmarnedurrkmirri birribuyika bininj yiman kayime bu ngandibongkarrme, ba bu kunubewu ngabenmarnbun kabirriwoybukwon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aye ngarridjarrkni nawu Jews bininj, wanjh kunukka ngaye ngayimerranj yiman kayime bedda nawu Jews bininj, bu ngabenmarnbuyi yikahwi bedda bu kabirriwoybukwon Jesus. Dja bu ngarridjarrkdi Jews bininj wanjh kunukka ngayimerranj yiman kayime bedda nawu kabirrikarrme mankarrekare. Kaluk minj ngaye ngakangewarre kore manekke manbu mankarrekare, dja ngadjalyimerranj yiman bedda ba bu ngabenmarnbuyi bu kabirriwoybukwo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aye ngarrihdjarrkdi bininj nawu minj Jews, nawu minj kabirrikarrme mankarre manbu Jews bedberre, wanjh ngayimerranj yiman bedda rerrih. Dja ngaye kunu minj ngabawoyi God nuye mankarre, dja ngaleng ngadjalmarrkmang Christ nuye mankarre. Dja bonj, ngayimerranj yiman bedda nawu minj kabirrikarrekarrme, ba bu ngabenmarnbuyi kabirriwoybukwo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aye ngarridjarrkdi bininj nawu birringudjwarre, wanjh ngayemanwali ngamarnburrinj bu ngangudjwarreni, ba bu ngaye nakka ngabenkangeborledke.Kaluk ngaye wanjh munguyh ngadjalyimerrangeni yiman birribubuyika binihbininj nawu ngarrihbebbehdjarrkni, ba bu ngaye ngabenngehkemeninj bedberre. Kuhni ngadjaldjareni bu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h, ngaye kuninjkunu ngadjalkurduyime rowk ba bu kabirribekkan birriwern bininj manbu kunwok kunmak, dja mak bu kabirriwoybukwon nawu Jesus. Wanjh kunu God kabenmarnekurduyime kunmak bedberre, dja mak ngaye warridj nganmarneyime kunmak nuye.Yuwn Bu Karriwarnyakmulewarren Kore Karrimarnedurrkmirri God1 Corinthians 9:24-2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ndibekka. Ngudda ngurriburrbun bu bininj nawu kabirrirlobme bu kabirringudjrohrok, kaluk nadjalkudji bininj kabendjalyurrhke birribuyika rowk. Wanjh ngudda munguyh ngurridjalrohrokmen bu yiman ngurridjalrlobmen kore Christ, ba bu kaluk yerrekah ngurrimang nawu God ngunw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buyika. Bininj nawu yiman kayime kabirridirri kore sports, nakka wanjh munguyh kabirridjalngudjrohrokmerren. Bedda wanjh kabirridjare kabirrimang njalehnjale namak bu kabirriwinhme, nawu kahyingkihyo bedberre. Dja nakka minj kunkuyeng kahyo. Ngad ngaleng karridurrkmirri ba bu karrimang nawu kahdjalyingkihyo kadberre nawu minj kayakmen dja kadjalyo munguyh munguy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Wanjh kunmekbekenh ngaye minj djal warrewarrekah bu ngarrurrkmirri. Ngaye ngaleng ngaburrkrayekworren kunburrk ngardduk ba minj ngawarreworren kore ngarrurrkmirrikenh.Ngaye wanjh ngaburrkmarnburren bu ngamurrngrayekmen dja ngamarnburren bu ngadjaldurrkmirri munguyh. Ngaye ngabenhmarneyolyolme birribuyika bininj, dja bonj, kaluk bu wardi ngangudjwarremulewarremeninj, wanjh kunu ngaye ngakoldayi nawu kayingkihdjehdjenyo ngardduk, dja minj mak ngama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dibekka. Yikahwi binihbininj ngaye ngandikukmarnmarnbun. Ngaye wanjh ngadjare ngayolyolme kunmekbekenh. Bonj, wanjh ngaye minj ngayawoyhbongdi! Dja woybukkih ngaye wanjh apostle duninjh, dja ngaye nawu nganani Jesus nawu Kawohrnan Rowk kadberre. Dja mak ngaye ngamarnedurrkmirri nungka nuye, wanjh kunmekbekenh kunu ngudda bolkkime ngurriyimerranj nuyekih rowk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udda ngurriburrbun bu ngaye wanjh apostle nuye nawu Kawohrnan Rowk. Kunubewu birribuyika bininj minj kabirribadburrbun, dja nawu ngudda wanjh ngurriwernhburrbun. Ngudda ngurribelbmerrinj nawu Kawohrnan Rowk, wanjh kunmekbekenh kunu ngurriwernhburrbun bu ngaye apostle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kahwi bininj wanjh ngaye ngandidjadme. Wanjh kuhni ngayime bedberre bu ngayolyolmerren bu ngabenwokdurndiwe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ddok ngaye dja mak birribuyika ngad bininj nawu apostles minj kunmak bu manme ngarringun, dja nuk ngarribo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iddok minj kunmak bu ngad nawu apostles ngarrbenkan ngalbihbininjkobeng ngadberre ngalbu kabirriwoybukwon Jesus bu ngarridjalwohrewohre? Ngurriburrbun bu yikahwi nawu birribuyika apostles kabindikarrme ngalbihbininjkobeng, ngayime nawu Kawohrnan Rowk birridangerrinj, dja mak nawu Peter warrid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unbuyika djawahdjawan. Ngudda kandibawon ngaye dja mak Barnabas, bu nganedurrkmirri ba bu nganedjalbayahme manbu manme ngarrewoneng! Dja njalekenh? Nawu birribuyika apostles kuhni minj kabirrikurduyime, dja njalekah minj kandimarnekarremulewayi ng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ju. Bu ngad ngarridjamunniwirrinj, wanjh kunu ngarrimayi kunwardde bu kandimarnekarremulewankenh. Bu ngaleng ngad bu ngarridudjeyi manbu manrakel grapes, wanjh kunukka ngarringuyi kaluk bu kadjolengmen. Dja bu ngad ngarrinahnayi mayh nawu nanikud, wanjh kunukka ngad warridj ngarribonguyi manbu milk ngarr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2026-06-25T11:34:35Z</dcterms:created>
  <dcterms:modified xsi:type="dcterms:W3CDTF">2026-06-25T11:34:35Z</dcterms:modified>
  <dc:title>Bible.com.au: 1 Corinthians 9:1-27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