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4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kawarre! Kuhni ngurriburrbu. Manbu djal manme minj kankan darnkih kore God. Dja mak minj kanmarnbun bu karriwarre. Wanjh woybukkih, bu karridjalngun njalehnjale manbubuyika manme wanjh kamak karrire darnkih kor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u wanjh kamak bu ngurridjare ngurringun mandjalbubuyika manme, dja bonj, ngaleng ngurrinahnarrimen. Bu ngudda bininj yimankek ngurriyime kamak bu ngurringun manme manbu birribuyika bininj ngokko birrikurrmi kore kumirrk nuye idols, wanjh kamak. Dja med, wardi ngurrbenbalburrbu birribuyika bininj nawu ngurridjarrkdi yiwarrudj. Yikahwi minj kabirriwernhwoybukwon Jesus dja kabirridjalnjilngwarre bu idolskenh. Yuwn bu ngurrbenwarrewon birrimekbe nawu ngurridangerr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ime bu ngundihnan ngurrihngun kore kumekbe birribuyika bininj kabirrimarneboddan idols, dja kabirriyime ngudberre, “Ngayh! Birrimekbe bininj nawu birrikodjkulumak yiwarrudj bedberre, wanjh kabirribalhngun manmekbe manme. Wanjh kunubewu kamak bu ngad warridj karringun.” Wanjh kunu bedda bu kabirringun, wardi kabirribalbengkan bu yimankek kunwarre kabirrikurdu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gurribekka. Bu bedda ngundibalngunjdjikan ngudda, wanjh kunukka ngurrbendjalmarnekurduyimeng kundjalwarre duninjh. Bu yimankek ngurriyime ngurriburrbun rowk dja kunukka ngurrbendjalwernhwarrewon birrimekbe nawu ngurridangerrinj kore Christ. Ngudda ngurrbenmarnbun kabirrikurduyime kunwarre bu kabirridjalnjilngwarre kore idolskenh. Kaluk Christ nawu nungka doweng bedberre birrimekbe bin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birridjalmekbewi bininj ngudberre nawu kabirridjalwerhkangewarre idols, wanjh kunukka ngudda ngurrbendjalmarnbun kabirrikurduyime kunwarre dja wanjh kabirriyemekarremulewarren. Bu ngudda kuninjkunu ngurrbenhmarnekurduyime nawu kabirrihwoybukwon Jesus, wanjh kunukka kadjalrohrok bu ngudda ngurrimarnekurduyime kunwarre kore Christ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wanjh, kunukka kab ngudmandeleng, ngurrimarneyimerrimen, “Bu ngaye ngangun maninjmanu manme, wardi birribuyika nawu karridangerren ngandingunjdjikan dja kunu kabirrikurduyime kunwarre. Wanjh bonj, kunukka minj ngayawoyhngun maninjmanu manme. Dja ngadjalbawon munguyh ba bu minj ngabenmarnbun kabirrikurduyime kunw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ern Gods Nawu Kurorrewaken Dja Nadjalkudji God Nawu Nadjalwoybuk1 Corinthians 8:1-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yawoyhmarneyime ngudberre kunbadbuyika kore ngudda ngaye kandimarnebimbom bu kandidjawam manbu manmekenh nawu birribuyika bininj birrimarnekurrmeng kore bedberre nawu idols.Yikahwi ngudda ngurriyime, “Ngad ngarridjalburrbun yehyeng rowk!” Bu ngudda ngurriyime yimankek ngurriburrbun rowk, wanjh kunukka ngurridjalburlumerren. Kawarre. Wanjh kunbuyika ngurrikurduyimen. Ngurrbenmarnedjaremen birribuyika bininj nawu kabirriwoybukwon Jesus, wanjh kunukka ngurrbenmurrngrayekwo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ngale bininj kayime kaburrbun yehyeng rowk, wanjh minj kunu nungka kawernhkarreburrbun bulkkid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u nangale bininj kabimarnedjare God, wanjh kunukka God nungan kabiburrbun naninjnanu bin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ninjkunu wanjh ngaye ngahyime ngudberre. Ngad wanjh karriburrbun bu idols nawu bininj kabirrimarneboddan, wanjh minj woybukkih duninjh god. Dja ngaleng ngad karriyime nawu nadjalkudji God nawu nawoybuk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ininj kabirriyime nadjalwern nawu gods kabirridi kore heaven dja mak kore kondanjkunu kurorre. Wanjh kunu woybukkih kabirribadyime nawern yimankek god dja mak nawu yimankek kabirriwohrnawohrnan kondah kuro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d kunu karridjalburrbun nadjalkudji God nawu Kornkumo, nawu marnbom yehyeng rowk. Dja mak ngad warridj kankunimarnbom kore djareminj kadberre, wanjh ngad karridjare karriyimerran nuyekih bininj.Dja mak Jesus Christ wanjh nadjalkudji nawu Kawohrnan Rowk. Nawu nungka bimarnemarnbom yehyeng rowk kore God djareminj, dja ngad warridj kanmimbiwon kore karridjaldarrkid.Yuwn Bu Karrbenmarnbun Bininj Bu Kabirrikurduyime Kunwarre1 Corinthians 8:7-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ikahwi nawu bininj kabirrimunkekadjung Jesus minj kabirriwernhburrbun bu kuninjkunukenh. Dja kabirridjalburrbun munguyh kore idolskenh. Dja ngaleng bu kabirringun manme, wanjh kabirriyime bu birribuyika bininj kunubewu ngokko birrikurrmi maninjmanu manme kore kumirrk nuye idol. Kaluk bu bedda kabirringun manmekbe manme, wanjh kunu kabirriburrbun bu yimankek kabirrikurduyime kunwarre, dja kunu kabirriyimerren bu birriwarr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2026-06-04T21:55:48Z</dcterms:created>
  <dcterms:modified xsi:type="dcterms:W3CDTF">2026-06-04T21:55:48Z</dcterms:modified>
  <dc:title>Bible.com.au: 1 Corinthians 8:1-13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