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dda nawu ngurridjadmudjadmud dja nawu ngurrikodjmohkodjmong, bu ngudda ngurridjare ngurridjaldjadmuddi yiman ngaye, wanjh kunukka ka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ngudda minj ngurringurdme kore ngurriburrbun ngurrihyokenh, wanjh kunukka ngurridjalmarrimen, ba bu ngurriyo kamak rowk. Dja bu minj ngurrimarren wanjh kunukka munguyh ngurrinjilngwarremen kore ngurriburrbun munguy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h, ngudda warridj, nawu ngokko ngurrimarrinj. Ngadjare kunwok kunrayek marneyime ngudberre. Kuhni minj ngaye ngardduk kunwok, dja kuninjkunu nawu Kawohrnan Rowk nuye. Daluk ngalbu ngalbininjkobeng yuwn bu kabibawon nabininjkobeng ngalengnga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u yiman kabibawon nabininjkobeng ngarre, wanjh ngaleng djalyawoyhdurnde kore nungka, dja minj mak kabimang nawu nabuyika bininj. Kuhni wanjh kadjalrohrok rerrih bu bininj nawu nabininjkobeng, wanjh yuwn bu kabibawon ngalbininjkobeng nuye. [Matthew 5:32; Mark 10:11-12; Luke 16: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djare mak marnemarneyime ngurribuyika bininj warridj. Kuhni kunwok minj nawu Kawohrnan Rowk nuye, dja ngayeman djalmarneyime ngudberre. Nangale bininj nawu kabiwoybukwon Jesus dja ngalbininjkobeng nuye minj kabiwoybukwon Jesus, wanjh yuwn bu kabidjalbawon. Bu ngaleng kadjare kabenehdjalni munguyh, wanjh nahni bininj minj kabibawon ngahli dalu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kadjalrohrok ngudda daluhdaluk nawu ngurrihwoybukwon Jesus. Ngalngale daluk ngalbu kabikarrme nabininjkobeng nawu minj kabiwoybukwon Jesus, bu nahni bininj kadjare kabenehdjarrkni munguyh, wanjh kunukka yuwn kabibaw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ngalbininjkobeng kabiwoybukwon Jesus, wanjh God kayime kamak bu kabeneyo ngarre bininj nawu minj kabiwoybukwon Jesus. Dja karohrok bininj nawu kabiwoybukwon Jesus, wanjh God kayime kamak bu kabeneyo ngalbininjkobeng nuye ngalbu minj kabiwoybukwon Jesus. Dja bu kabeneyo munguyh, wanjh God kayime bu wurdwurd berrewoneng, wanjh nuyeki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nabininjkobeng nawu minj kabiwoybukwon Jesus kadjare kabibawon daluk nuye, wanjh bonj, ngalmekbe ngalbininjkobeng bidjalbawo bu kare. Dja kamak. Dja karohrok bu ngalbininjkobeng minj kabiwoybukwon Jesus, dja kadjare kabibawon bininj, wanjh nabininjkobeng bibawo kare. Bonj, dja kamak. Ngaye kuninjkunu marneyime ngudberre, dja God ngunkayhmeng ba bu ngurrikarrme kunmodmikenh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ed, ngaleng kuhni kunbuyika ngurriburrbu! Bu ngudda nguneyo bininj dja nuk daluk nawu minj kabiwoybukwon Jesus, dja bu ngunedjalyo munguyh, wanjh kunubewu God kabingehke nawu ke nabininjkobeng dja ngalbininjkobeng ke.Bu Bininj Kabirrilakkayenwonkenh1 Corinthians 7:17-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karriwoybuwon God, yiddok kamak bu ngurridjare karriwernhbuyikaworren? Kandibekka. Wanjh God ngunbebbehkayhmeng ngudberre dja mak ngunbebbehwong namak nuye. Kaluk kadjare ngurribebbehkurduyime kore nungka ngunbebbehmarneyime ngudberre. Wanjh ngurridjalwokmarrkma dja mak ngurrikurduyimen kore kadjare nawu Kawohrnan Rowk. Ngaye ngabenbukkabukkan mahni mankarre bedberre birriwern bininj nawu yiwarrudj rowk kabirrikarr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ninj Dja Daluk Kabenemarrenkenh1 Corinthians 7: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ngudda ngokko ngurrilakkayenminj bu God ngunkayhmeng ngudberre, wanjh kunukka kamak, yuwn bu ngurribalborledkerren bu yimankek minj ngurrilakkayenworrimeninj. Dja ngurribuyika bininj nawu ngudda minj ngurrilakkayen bu God ngunkayhmeng ngudberre, yuwn bu ngurridjare ngundilakkayen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ukka bonj, bu ngudda ngurrilakkayen, dja mak minj nawu ngurrilakkayen, bonj, minj kundulmuk. Dja kundjalkudji kunkimuk duninjh, bu ngudberre rowk ngurridjalwokmarrkmang God nuye mankarre munguy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h, wanjh ngurridjalbebbehdin kore ngurridi kerrngehkenh bu God ngunkayhmengbeh ngudberre.Bu Ngudda Slaves Nawu Ngurribongdi1 Corinthians 7:21-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ngudda ngurrbenmarnedurrkmirri birribuyika nawu ngundibongkarrmi ngudberre bu kumekbe bolkyimi God ngunkayhmeng, wanjh yuwn kunu ngurrikangewarre. Bu ngudda ngundibebke ngudberre birrimekbe bininj, wanjh kunukka kamak, ngurribaldjalraywi. Dja bu burrkyak, wanjh yuwn bu ngurriburrb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ngudda bininj nawu ngundibongkarrmi bu nawu Kawohrnan Rowk ngunkayhmeng, wanjh nungka ngunbebkeng kore kunwarrekenh, dja ngurriyimerranj nuyekih bininj, bu ngurridjalle kunmak rowk. Dja ngaleng, bininj nawu minj kabirribongdi, bu God kabenkayhme, wanjh kunukka yiman kabirriyimerran bu Christ kabenbongkarr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ngunbebkeng ngudberre kore ngunmarnekarremulewam, dja wanjh ngurridjalyimerranj nuye bininj. Wanjh yuwn bu ngurrikurrmerren kore djal bininj ngundibongkarr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wu karridangerrinj, ngurridjaldin kore kerrngehkenh ngurridi bu God ngunkayhmeng. Nungka wanjh nadjalkudji bu ngurriwokmarrkmang.Bolkkime Ngad Karridi Kore Kayiburnbunkenh Kamre Darnkih1 Corinthians 7:25-3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kandidjawam kunbuyikakenh kore ngurribimbom djurra bu nawu birridjadmud bininj dja daluk. Dja marneyime ngudberre. Nawu Kawohrnan Rowk minj nganwoyinj kunwok bu kunmekbekenh. Dja ngaleng djalmarneyime ngayeman kore ngaburrbun. Kaluk nawu Kawohrnan Rowk ngankongibom ngaye, dja mak nganmarnbom bu ngamarnedurrkmirri nuye, wanjh kunmekbekenh kandibekkan kore marnemarneyime ngu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uhni bu ngaye ngahburrbun. Bolkkime wanjh kunrayek duninjh kamhre darnkih kadberre, wanjh kunmekbekenh kunu karridjalre dja minj karriborledker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ayime bininj dja daluk bu benemarrinj, wanjh yuwn mak kabenebaworren. Dja nangale nawu kahdjaldjadmud, yuwn bu kayawarren bu kabenemarrenken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mey djurra nawu ngurribimbom dja ngurrimunkeweng ngardduk, dja bolkkime ngaye marnebimbun ngudberre bu bengdayhke kunmekbekenh.Ngudda kandiyidjawam, wanjh ngurriyimeng, “Yiddok kuhni kunmak bu bininj kadjare munguyh kadjaldi nadjadmud?” Wanjh marneyime woybukkih, yoh, kamak bininj minj kadjare kabeneyo daluk bu munguy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ngaleng, bu ngudda ngurrimarren, wanjh kunukka minj kunwarre, dja kundjalmak. Dja bu ngalyawk ngalbu kabenemarren nabininjkobeng bu kerrngehkenh duninjh, wanjh kunukka kunmak, minj kuhni kunwarre. Dja med, ngurribekka, bu ngudda ngurrikaliyimen, wanjh kunukka kunrayek kunkimuk ngurringalke kore kondah kurorre ngurridi, dja minj ngaye ngadjare kunmekbe ngunmarnekurduyimerr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karridangerrinj, kuhni ngayime. Bu darnkih kamhre bu God nungan yingkihkarremarnbuni. Wanjh bu yikarrme ngalbininjkobeng ke, yuwn bu yidjalburrbun munguyh kore ngunemarrenkenh, dja wanjh yidjalburrbu kore God kadjare ke bu yikurduyime nuy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wn bu mak ngurrimarnenalkbun bu nangale ngunmarnedowe. Ngurridjalngurdmen. Dja bu nangale bininj nawu kadjekme, wanjh ngurdmen nanu dja kaburrbun bu kunnjilngwarre. Nangale mak nawu bininj kahbayahme nawu yehyeng, wanjh nanu marnburrimen yiman namarladj yerr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ikahwi nawu ngudda bininj ngurridjalburrbun kore kondanjkunu kurorrewaken, wanjh kunukka minj munguyh ngurriwernhburrbun. Dja yikahwi ngurribolknan kondanjkunu kunred, wanjh makka kaluk kadjalyakmen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ye minj ngadjare bu ngudda ngurrikangewarre bu njalehnjale ngurriburrbun. Bininj nawu djadmud, nakka munguyh kadjalburrbun bu kabimarnedurrkmirri nawu Kawohrnan Rowk nuye ba bu kabinjilngmarnbunken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nawu kaliyi bininj wanjh nakka munguyh kadjalnjilngwarre bu kahni kondanjkunu kunred ba bu kabimarnbun ngalbininjkobeng nuye kanjilngmak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nungka yiman kamayaliyarlarrme!Kaluk kadjalrohrok, ngalbu kamarrdjukun daluk, dja daluk ngalbu ngaldjadmud, bedda wanjh kabirridjalburrbun bu kabirridjalmarnedurrkmirri nawu Kawohrnan Rowk. Bedda wanjh kabirridjaldjare bu kabirridjalkurduyime kunmak munguyh kore kunmayali dja kunburrk bedberre. Dja ngalbu ngalkaliyi daluk, ngalka munguyh kadjalburrbun nawu kurorrewaken dja bu kabimarnbun ngarre nabininjkobeng kanjilngmak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aye minj ngadjare kunrayek ngamarnbun ngudberre. Dja djahdjalmarneyime ngudberre ba bu bidyikarrmekenh. Ngadjare bu ngurrimarnekurduyime kunmak duninjh kore ngurrimarnedjare nawu Kawohrnan Rowk, bu minj mak kunbuyika ngurriburrbun.Bu Kabirriberrebburrenkenh1 Corinthians 7:36-3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adjare marneyime ngudberre binihbininj nawu ngundiberrebbun ngudberre daluk nawu beneyimerrinj med, dja minj benemarrimeninj. Bu ngalmekbe daluk kabekkarren bu kunkuyeng kabenemadbun, dja namekbe bininj kadjaldjare kabeneyo, wanjh benedjalmarrimen, dja yuwn bu kabenedjalmadbun bu kunkuyeng. Wanjh kunmak. Minj kabenewokburriwe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bu namekbe bininj bu kamarrkmarnburren dja minj kadjare kabenemarren daluk, bu kadjalkangerayek, dja bu minj nangale nabuyika kabiyurrhke, wanjh kamak bu kadjaldi djadmud. Minj kabenemarren, dja wanjh kunm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nawu bininj dja daluk minj kabirrimarren, wanjh kunukka wardi kabirridjaldjirdmarren. Kunmekbekenh ngaye marnehmarneyime ngudberre, bininj dja daluk ngurrbenbebbehkarrme ngudberre nabininjkobeng dja ngalbininjkobe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bu nangale nawu bininj kabenemarren ngalbu birriberrebbuni daluk, wanjh kunu kunmak warridj. Dja bu kadjare kadjadmuddi, wanjh kunukka kundjalwernhmak.Bu Kamahkamarrdjukunkenh Daluk1 Corinthians 7:39-4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uhni mak kunbadbuyika ngadjare ngayolyolme ngudberre. Ngalbu ngalbininjkobeng benedjalnin munguyh nawu nabininjkobeng ngarre kaluk yerrekah bu karrowen. Kaluk bu nungka karrowen, wanjh ngalmekbe kamak kabimang nabuyika bininj. Dja med, ngaleng bidjalma bininj nawu Kawohrnan Rowk nuy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bu yiman ngalmekbe kamarrdjukun kadjaldjadmuddi, wanjh ngaye ngayime bu ngalmekbe daluk kadjalnjilngmak. Ngaye bu kuhni ngayime wanjh djal ngaye ngardduk kunwok, dja bonj, ngaye warridj ngahkarrme Namalngmakkaykenh nuye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wu nabininjkobeng njilngmaknin bu kabeneyo ngalbininjkobeng nuye, dja mak ngalbu ngalbininjkobeng njilngmaknin bu kabeneyo ngarre nabininjkob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nekke bu ngurrikurduyime, wanjh kunukka kunmak. Kaluk ngalbininjkobeng kunburrk ngarre, wanjh nabininjkobeng kabimarnewohrnan, dja nawu nabininjkobeng kunburrk nuye, wanjh ngalbininjkobeng nuye kabimarnewohr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nubewu nabininjkobeng dja ngalbininjkobeng kabenewokmarnburren, wanjh kabeneyime, “Yuwn kab ngarryo, dja med, ngarrdjaldin yiwarrudj waken.” Kuhni wanjh kamak, kaluk yerrekah wanjh kunu beneyawoyhyuwn. Dja bu burrkyak, wanjh kunu Satan nawu namarnde duninjh kabenebebbehdjurrkkan kore kunmayali benewoneng dja wardi kabenekurduyime kunwa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e minj kuhni wokrayekwon ngudberre, dja djahdjalmarneyime ngudberre bu kuninjkunu ba bu ngurridjalnjilngmak munguy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rriburrbun ngaye wanjh nawu ngadjadmud bininj, dja ngadjareniwirrinj ngurriwernkenh ngurridjadmuddiwirrinj yiman ngaye. Dja kunukka bonj bu minj ngurridjadmudniwirrinj, wanjh God kanbebbehwong kadberre kunmak kunbubuyika kore karribebbehkurduyime nuye.Bu Nabininjkobeng Dja Ngalbininjkobeng Kabenebaworrenkenh.1 Corinthians 7:8-16]]></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2026-09-02T09:07:52Z</dcterms:created>
  <dcterms:modified xsi:type="dcterms:W3CDTF">2026-09-02T09:07:52Z</dcterms:modified>
  <dc:title>Bible.com.au: 1 Corinthians 7:1-40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