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minj ngabenyolyolmeng bininj nawu birrikang kondanjkunu kurorre, nawu munguyh kabirriwohdjirdmadjirdmarren daluk dja bininj, dja mak kabirridedjwarlah bu kabirrimanjngun yehyeng rowk, dja mak nawu kabirridedjdjolkyiwake, dja mak nawu kabirrimarneboddaboddan nawarrewarre nawu idols. Bu ngudda ngurridjareniwirrinj ngurrbenbawoyi birrimekbe bininj, wanjh yimankekni ngurridjalbolkbawoyi kondanjkunu kunred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urrkyak, ngaye ngabimbom bu marnehmarneyime ngudberre yuwn ngurriraworren bininj nawu kabirriyime yimankek ngurridangerrinj kore nawu Kawohrnan Rowk, dja bedda kabirridjalkurduyime kuninjkunu kunwarre, yiman kabirriwohdjirdmadjirdmarren daluk dja bininj, dja mak kabirrimanjngun yehyeng rowk, dja mak nawu kabirrimarneboddaboddan nawarrewarre bedberre gods, dja mak kabindiyolyolme birribuyika, dja mak kabirridjalworromkan munguyh, dja mak kabirridedjdjolkyiwake. Yiman bu nangale bininj kumekbe kakurduyime, wanjh nakka yuwn ngurridjarrkngun manme, dja ngurridjalba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karrbendjadme birrimekbe bininj kore yiwarrudj karridjarrkdi, dja minj karrbendjadme bininj nawu kondah kurorrebeh, nawu minj kabirrimunkekadjung Jesus. Kuhni minj kadberre. Dja nawu ngad karridjarrkdi kore yiwarrudj, nakka wanjh ngadmandeleng karridjadme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nadjalkudji nawu kabendjadme birriwern bininj nawu kuberrk kore yiwarrudj. Ngad wanjh karridjalkurduyime kore bimbuyindanj korroko, dja kayime, “Ngurrbenkukburriwemen bininj nawu ngurrihni bu kundjalwarre kabirridjalkurduyime.” [Deuteronomy 17: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kudji Bininj Kurduyimeng Kunwarre Duninjh1 Corinthians 5: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bekkang kundjalwarre duninjh kunwok ngudberre. Bu ngawobekkang nakudji bininj kore kumekbe yiwarrudj ngudberre, wanjh kabeneyo nawu nakornkumo nuye ngalbininjkobeng, dja wanjh kundjalwarre duninjh. Birribuyika bininj nawu kabirrimarneboddan idols, minj kabirrikurduyime kunwarre yiman namekbe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njalekenh ngudda ngurridjalburlumerren? Dja nuk ngurrinjilngwarremeninj dja mak ngurrikukburriwemeninj namekbe bininj bu minj ngurriyawoyhraworren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ye minj kumekbe karridjarrkdi, dja yiman kayime kunkange ngardduk kumekbe marnewokdi ngudberre. Wanjh bengdayhke kore kunngey nuye Jesus, nawu Kawohrnan Rowk bu ngaye ngokko ngayingkihwarrewam nahni bininj nawu mahni kunwarre kurduyimeng. Mah, wanjh bolkkime ngurrimirndemornnamerrimen dja ngaye ngardduk kunkange yiman kumekbe karridjarrkdi. Dja kunmekbe wanjh Jesus nawu Kawohrnan Rowk ngunwon ngudberre kundulkarre, ba bu ngurribidnakenwon naninjnanu bininj kore nawu Satan. Kaluk nungka kunburrk nuye karrowen. Dja yerrekah bu kunbarnangarra kabolkyime kore nawu Kawohrnan Rowk kamdurndeng, wanjh kabimalngngehke namekbe nawu bininj.Paul benmarneyimeng bedberre, “Ngurrikangebeleworrimen!”1 Corinthians 5:6-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munguyh ngurrihdjalburlumerren, dja kunukka minj kunmak. Ngurrina! Ngurriburrbun bininj kabirriyime, “Manbu manyahwurd kahkuklurlmikenh ngurrikurrme kore kandidjawa manduyh wanjh kamarnbun kalodkimukmen rowk manbu kandidjaw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bu ngaye ngayime. Wanjh kunukka kunyahwurd kunwarre kayongen kore ngudda ngudberre, wanjh kunukka ngundjalwarrewon rowk ngudberre nawu kumekbe ngurrihni kore yiwarrudj. Dja wanjh ngurridjalwemen. Dja mak kunbadbuyika kore ngaye marnemulewan ngudberre. Ngudda wanjh ngokko yiman buriddi manlodkerrnge, dja wanjh manbu manlodkare ngurrihkarrme, wanjh makka ngurrilodwemen, ba bu ngurridjalkerrngehmen manbu yiman minj kakarrme kahkuklurlmikenh. [Exodus 12:5]Dja ngudda ngurribalburrbu mulil manbu karribengkan bu korroko duninjh God bendarrkidbawong nawu mawahmawah kadberre. Wanjh kunmekbe karohrok bu yiman manlodkare karrihlodburriwe. Kaluk nawu ngad mawahmawah kadberre birribuni mayh nawu ngeyyoy lambs, ba bu God bendarrkidbawoni. Dja wanjh bolkkime Christ doweng kadberre rowk ba bu God kandarrkidbawon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wanjh karridjalnjilngmaknin bu karrikarrme maninjmanu mulil. Yuwn mak bu karrinjirrhmiworren dja minj mak karrihmarnekurduyime kunwarre munguyh. Bu kunmekbe karrikurduyime, wanjh kunukka yiman kayime manlodkare buriddi manbu kakarrme mankuklurlmikenh. Ngad wanjh karrimarneyimerrimen kunwoybuk, dja yuwn bu karrikowerren. Wanjh kunukka yiman kayime manlodkerrnge buriddi karrihngun kore mulil ngarre manbu mankuklurlmikenh yak. [Exodus 13:7]Paul benmarneyimeng bedberre, “Yuwn ngurriraworren bininj nawu kunwarre kabirridjare.”1 Corinthians 5: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wanjh ngokko ngayingkihbimbom ngudberre kore nabuyika djurra bu bengdayhkeng, marneyimeng yuwn bu ngurriraworren birribuyika bininj nawu kabirrimunkekadjung Jesus bu bedda kabirridjaldjare kabirriwohdjirdmarren daluk dja bininjkenh.]]></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1 Corinthians 5:1-13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