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h! Ngudda ngurriyime yimankek ngokko ngurrihkarrme rowk nawu ngurridjareni, dja mak ngudda ngokko ngurrikukenminj. Ngudda yiman ngurriyimerranj yiman kings rerrih! Dja ngad nawu apostles, wanjh kandidjalbawong. Kaluk ngaye ngadjalwernhdjareni bu ngurriyimerrangimeninj woybukkihniwirrinj kings ba bu ngad dorrengh karridjarrkbebbehwohrna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e ngahburrbun God yimankek ngankurrmeng ngadberre nawu apostles yerre yiman nawu bininj kabindikan kore kurobbe, ba bu kabindibun, bu kumekbekenh manbu court kabenwarrewam. Kunubewu nungan God kadjare bu ngandidjalkuknan ngadberre, ngayime nawu birriwarlahkenh angel nuye dja bininj namirndewarlahkenh row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oybukkih. Bininj kabirriyime bu ngad ngarribengwarr nuye Christ. Dja ngudda ngaleng, nawu yimankek ngurriyime ngurridjalwernhburrbun bu ngurrikukbelbmerrinj nawu Christ. Ngad wanjh ngarringudjwarre, dja ngudda yimankek ngurriyime ngurridjalmurrngrayek. Bininj wanjh kunu kabirriyime ngudda ngurridjalwernhkuken, dja ngad ngandiwarrewe nga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h. Ngad kunu munguyh ngarridjalmarrwedowen dja mak ngarrikombukdowen. Dja kunmadj ngadberre warrehwarreminj. Bininj ngandibuni ngadberre, dja mak minj kunrurrk ngarrikarrme bu ngarriyuwirr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d mak ngarridurrkmirri kunrayek duninjh kunbidwi ngadberre, dja ngarringudjwarreminj. Kaluk bu bininj ngandimalelmang ngadberre, wanjh ngad ngarridjaldjawan God bu kabendjalmarnekurduyime kunmak bedberre. Bu bedda ngandimarladjwon ngadberre, wanjh ngarridjald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bedda kabirrikurrewan kore ngandihmulewan ngadkenh, wanjh ngad djal yeledj ngarrbenwokmang bedberre. Bolkkime wanjh nawu bininj birriwern kondanjkunu kunred, kabirridjare ngandikukburriwe ngadberre, yiman yehyeng nawu nawarrewarre nudminj!Bu Paul Benbengdayhkeng Yiman Nawu Wurdwurd Nuye1 Corinthians 4:14-2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ye minj ngadjare ngurriyeme bu kuninjkunu ngabimbom. Kunukka burrkyak. Ngaye djalmarnedjare ngudberre yiman kayime nawu wurdwurd ngardduk rerrih. Ngadjaldjare kukmarnbun ngudberre kore mandjad, kumekbekenh kunu ngambimbom naninjnanu djur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rriwern bininj ngundihnahnan ngudberre kore ngurrimunkekadjung Christ, dja nawu ngaye ngayungkihni marnemulewam ngudberre kunwok kunmak. Wanjh bu ngudda ngurrikukbelbmerrinj nuye nawu Christ, wanjh kunu yiman kayime ngaye ngayimerranj kornkumo ngudberre kore Christken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mekbekenh kunu ngudda wanjh munguyh kandingunjdjika ngaye kore baleh yarrka ngay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h, wanjh kunmekbekenh kunu ngaye ngamunkeweng Timothy ngudberre. Nawu nungka warridj yiman kayime wurdyaw ngardduk nawu ngamarnedjare, dja nungka munguyh ngandjalwokmarrkmang ngaye kore nawu Kawohrnan Rowk. Nungka wanjh kamre dja ngunbengdayhke ngudberre ngayekenh kore ngahyime, ba bu mandjad ngurrikurduyime kore ngurrikukbelbmerrinj nawu Christ Jesus. Kaluk nungka ngunbukkabukkan ngudberre yiman bu ngaye ngabenbukkabukkani birriwarlahkenh bininj rowk kore yiwarrudj ngarre kore kubolkbubuyika row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Kawohrnan Rowk Nadjalkudji Kandjadme Ngad Nawu Karriwarlahkenh Bininj1 Corinthians 4: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ye korroko ngaburrbun bu yikahwi ngudda bininj ngurribangminj dja ngurriyime yimankek ngurrikimukworren, bu ngudda ngurridjalyime bu ngaye minj ngamre kumek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bu nawu Kawohrnan Rowk kadjare, wanjh kunukka ngamdjalle ngudberre werrk. Wanjh kunu ngayeman ngabennan nawu kabirrikihkimukworren dja nganan bu kunubewu kundulkarre kabirrikarrme, dja kunubewu kunbuyika kunwokwi kabirrihdjalyi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udda ngurriburrbun bu ngad karridi kore God kanmarnewohrnan kadberre, wanjh kunukka minj kunwokwi karridjalyime, dja ngad kunu karrikarrme kundulkarre nuy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ndibekka. Bu ngaye ngamre ngudberre, yiddok ngurridjare ngamkan kundulk bu dung ngudberre? Dja mak yiddok ngurridjare ngamre bu marneyime kunmak ngudda nawu ngaye djalmarnedja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dda nuk ngurriburrbu bu ngaye dja mak Apollos nganehmarnedurrkmirri nawu Christ. Ngad wanjh nganedjalyahwurd. Kaluk ngad nganehmarnenahnan God nuye manbu kawarlkkayin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nangale bininj kabimarnenahnan yehyeng nuye nabuyika nawu nakimuk bininj, wanjh nanu bidjalmarnenahnan mandjad. Wanjh kunekke kadjalrohrok bu yiman Apollos dja ngaye nganemarnedurrkmirri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ngudda yikahwi ngurrihyime yimankek ngaye minj ngawernhmarnedurrkmirri. Dja kunukka bonj, ngaye minj ngamarrkwarremen bu kuninjkunu kandidjadmekenh dja nuk birribuyika bininj bu ngandidjadme. Ngaye minj ngakangewarre bu ngare kore ngandidjadmekenh nawu bininj kabirrini kore kururrk courtkenh. Dja mak ngayemandeleng minj kunu ngadjadmerr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e bu ngahburrbun minj kunu kunwarre dorrengh ngahdurrkmirri. Dja kunukka bonj, ngaye minj ngamulewarren. Dja God nungka nadjalkudji nawu kayime kore ngaye ngakurduyime kunmak dja kunubewu kunwa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yuwn karribangmedjadmerren ngadmandeleng. Dja med, karrimadbu nawu Kawohrnan Rowk bu kamre. Nungka kanbukkan kadberre kore baleh karribebbehkurduyimi dja mak karriburrbuni kore baybaywi, kukangebeh kadberre. Kumekbe kabolkyime bu God kanbebbehburlume kadberre.Bu Paul Benbengdayhkeng Bu Djal Mandjad1 Corinthians 4:6-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h, nawu ngaye karridangerrinj. Ngaye wanjh kuninjkunu ngayimeng ngudberre bu Apollos dja ngayekenh, bu marnehmarneyime ngudberre kore bidyikarrme. Ngaye ngadjare ngudberre bu ngurriwernhburrbun ngadkenh, ba bu ngurriwernhmenmenburrbun kunwok manbu bimbuyindanj, yimeng, “Ngaleng ngurridjalkurduyimen kore ngokko bimbuyindanj.” Dja yuwn bu ngurribebbehburlume bu ngurrbendjadme bininj ngudberre nawu kabirriwohrnawohrnan yiwarrudjken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iddok ngudda yimankek ngurridjalyime bu ngurrimak dja mak ngurrbenyurrhke birribuyika bininj nawu mak kabirrimunkekadjung Jesus? Kaluk nangale yimankek ngunmarnbom ngudberre bu ngurridjalwernhmak? Nawu God nungan ngunwong ngudberre yehyeng rowk. Minj ngudmandeleng ngurriworrimeninj, dja njalekah kuhni bu ngurrihburlumerren? Ngudda yimankek ngurriyime ngudmandeleng ngurrihmarnburren!]]></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2026-09-02T09:07:51Z</dcterms:created>
  <dcterms:modified xsi:type="dcterms:W3CDTF">2026-09-02T09:07:51Z</dcterms:modified>
  <dc:title>Bible.com.au: 1 Corinthians 4:1-21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