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benemekbe bininj, nakudji nawu kakolhdedudjeng, dja nabuyika nawu kakolhdedjuhdjuhke, wanjh bedda kunu kabenedjarrkmarnedurrkmirri rowk nawu nadjalkudji God. Kaluk nungka yiman kabenbenebebbehkarremulewan berrewon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Wanjh kunmekbe yiman Apollos dja ngaye nganekurduyime. Ngad kunu nganedjalmarnedurrkmirri God nadjalkudji. Dja ngudda kunu yiman kayime mankolhde kahdi manbu God nuye.Nawu God Nuye Bininj Nakka Wanjh Yiman Kunrurrk nawu Nungka Karurrkname1 Corinthians 3:9b-1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Dja mak kunbadbuyika bu ngayime, ngudda wanjh yiman kayime kunrurrk manbu God karurrkn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gaye yiman kayime ngamarnerurrkmarnbun nuye. Nungka God ngankongibom ngaye dja mak nganmarnbom bu ngamayaliwernminj bu yiman ngarurrkmarnmarnbun. Wanjh kunmekbekenh ngaye ngamwam kore ngudda, ba bu ngawernhdedjrayekwong kanjdji kore ngalengngarre kunrurrk kahdi. Ngudda bolkkime yiman kayime nabuyika bininj wanjh ngunmarnbun kore kaddum ngarre. Dja ngurrina! Nawu bininj bu kayakwon karurrkmarnbun mahni kunrurrk, wanjh nakka nahnarrimen bu djalwernhmarnmarnbu bu kunmak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ngaye kerrngehkenhni ngahmulewani ngudberre bu Jesuskenh, wanjh ngawokkurrmeng ngudberre yiman kayime kore yingkihwarddekolhyoy. Minj baleh mak manwarddekolhbuyika bu yimankek ngurrikurrme. Djal nungan nadjalkudji Jesus yiman kayime kunwarddekolhrayek kanjdji kore kurur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ngudda ngurrikurduyime kore God kadjare, wanjh yiman kayime kunrurrk ngurrirurrkname. Bu ngudda ngurriwokmarrkmang God munguyh, wanjh yiman kayime ngurrirurrkmarnbun manmakmak dorrengh kunwarddemak, dja mak gold dja silver. Dja bu minj ngurrikurduyime kunmak kore God nuye, wanjh kunukka yiman kayime ngurrirurrkmarnbun kundulk dja kurralk manbu karrarlehmen dorren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yerrekah nungan God karohrokme kunrurrk kore ngurrihrurrkname ngudberre. Bu kuhni kakurduyime nungan nuye bu kayiburnbunkenh wanjh karurrkwurlhke ba bu kanan bu kunwarre dorrengh ngurrirurrknami. Bu kunmekbe God karohrokme rowk kunak dorrengh, dja bu kunmak dorrengh ngurrirurrknami, wanjh kunukka minj karurrkru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ninj nawu karurrkname kunmak dorrengh, wanjh kunrurrk minj mak karurrkrung. Wanjh kunukka God kabiwon nahni bininj namakmak nawu kakarrme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bu kunrurrk nuye karurrkrung dja karurrkyakmen, wanjh kunukka nunganwali kakarremulewan. God nungka kabingehke namekbe bininj yiman kayime bu kabidurrkme kore kunakbeh nungka kakuyinjrung.Ngad Wanjh Yiman Kayime Manrurrkdjamun Nuyekih God1 Corinthians 3:16-1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iddok minj ngudda bininj ngurriburrbun kuninjkunu? Bu ngudda yiman kayime God nuye manrurrkdjamun, dja nungan nuye Namalngmakkaykenh kahyo kore kukange ngu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marneyimeng bedberre, “Ngurringurdmen bu ngurriwurdyawworren.”1 Corinthians 3: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nangale bininj kabimarnerurrkbun God nuye manrurrkdjamun, wanjh kunukka nunganwali God kabidjalbun namekbe bininj. Dja manekke kunrurrk makka wanjh mandjaldjamunkenh nungan nuye. Wanjh kunekke ngudda ngurriyimerranj yiman kayime manrurrkdjamun nuye.Ngad wanjh Christ Nuye1 Corinthians 3:18-2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minj ngadjare ngudda ngurriwokkurrekurren bu kuninjkunukenh. Ngudda ngurriburrbun yimankek kunwern kore bininj kamayaliyime kore kondanjkunu kurorrebeh, wanjh kunukka ngurribaldjalbawo, ngurrimarnburrimen yiman ngurribengwarr, dja wanjh ngurridjalburrbu kore mandjad nuye nawu God. Wanjh nungka ngunmayalimakw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ninj nawu birrikang kondah kurorrebeh yimankek bedda kabirridjalwernhburrbun, dja God kahyime bedberre nakka kabirridjalburlumerren yiman bu birridjallurlmiwern! Wanjh kunmekbekenh kunu kabimbuyindi, kore kahyime, “Bininj nawu yimankek kabirriyime birrimayalikihkimuk, kaluk nungan God kabenmayaliyakwon, bu minj njale mak kabirriburrbun.” [Job 5:1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kunbadbuyika kore kabimbuyindi, kahyime, “Nawu Kawohrnan Rowk kabenburrbun rowk bininj nawu yimankek kabirriwernhmayalirrokme. Bu wanjh nungka kaburrbun bu bedda birridjalmayaliwarre dja djal burudjang kabirriyime.” [Psalm 94:1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Wanjh kunmekbekenh ngaye marnehmarneyime ngudberre, yuwn bu ngurrbenburluburlume nawu kabirrihdokmerrokme ngudberre. Dja bedda kunu djalbininj. Kaluk bedda wanjh ngudberrekih bininj rowk.Kaluk ngaye warridj ngudberre bininj, dja mak Apollos dja Peter. Dja mak nadjalwern rowk kore kurorre kahyo, wanjh nakka ngudberre rowk. Kundarrkid dja kore kundowikenh wanjh ngudberre rowk. Wanjh kuhni rowk ngudberre bu bolkkime dja mak yerrekah bu kayimerr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udda wanjh bininj nawu Christ nuye, dja mak nawu Christ nakka wanjh God nuyeki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karridangerrinj, kandibekka bu marneyime. Bu ngaye karridjarrkdi kunyungkih ngamulewani ngudberre, ngudda yimankek ngurriyimi minj ngurrikarrmeninj Namalngmakkaykenh, dja ngurriyimi yiman kayime bininj nawu kondah kurorrebeh. Ngudda ngurrikukbelbmerrinj nawu Christ, dja ngudda ngurridjaldjareni bu yiman kayime ngurriwurdyawworreni munguy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u ngaye ngahmulewani ngudberre, kunukka wanjh yiman kayime manme mankelkkelk woniwoni. Minj mak bangmewoyi ngudberre manrayek manme, dja ngudda minj kunu ngurribangmedjordmeninj. Kaluk ngudda kunu munguyh kumekbe ngurridjaly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bolkkime wanjh ngurridjalkurduyime yiman kayime bininj kore kondah kurorrebeh! Ngayime ngudda ngurriyikirnwerren dja mak ngurridangwerren. Wanjh kunukka ngurrikurduyime yiman kayime djal bininj birriwarlahkenh rowk nawu kondah kurorreb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hni bu ngahyime ngudberre, yikahwi ngurrihyime, “Ngad ngadberre Paul nuye bininj.” Dja mak yikahwi ngurriyime, “Ngad ngadberre Apollos nuye bininj.” Bu kuninjkunu ngurrikurduyime, wanjh kunukka yiman ngurriyime bininj nawu kabirridjaldjare bedman bedberrekih kore kabirrikurduyime.Paul dja Apollos Benedjalmarnedurrkmirri Nuye God1 Corinthians 3:5-9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jalekenh ngudda ngurridangwerren ngadkenh ngarrewoneng? Kunubewu ngudda minj ngurriwernhburrbun bu ngadkenh. Ngaye dja nawu Apollos ngad kunu wanjh nganedjalmarnedurrkmirri nadjalkudji God nuye. Nungka wanjh kanbenebebbehwong kore nganemarnedurrkmirrikenh. Kunmekbekenh ngundimarnemulewam ngudberre ba bu ngurriwoybukwong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ungka wanjh nganwong kuninjkunu bu ngahmarnedurrkmirri bu ngaye nawu ngayungkihni ngahmulewani ngudberre Jesuskenh. Ngaye wanjh yiman bininj nawu karrudjeng manmim manmekenh kore kunkulk! Kalukburrk Apollos kumwam ngunbidyikarrmeng ngudberre kore yiwarrudj ngarre. Wanjh nungka yiman kayime bininj nawu kadjuhdjuhke kore mankolhde kahdi. Kaluk nungan God nadjalkudji ngunmarnbom bu ngurridjordmeng yiman kayime manrakelkihkimuk manbu kadjordmer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ninj nawu kamimdudjeng dja mak nabuyika bininj nawu kukku kabowon, nakka minj bedda benewernhkuken. God nungka nadjalkudji nawernhkuken nawu kamarnbun yehyeng rowk bu kadjordmerren.]]></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2026-06-22T02:43:41Z</dcterms:created>
  <dcterms:modified xsi:type="dcterms:W3CDTF">2026-06-22T02:43:41Z</dcterms:modified>
  <dc:title>Bible.com.au: 1 Corinthians 3:1-23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