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kabirriwohrnawohrnan kore kondanjkunu kurorre, wanjh minj birrimenmayi kuninjkunu kunmayali. Bu bedda birriburrbuyi kerrngehkenhni bu Jesus nakka wanjh nawu Kawohrnan Rowk, dja Nadjalwernhmakkaykenh duninjh, wanjh kunu minj bedda birribiddundulubuy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rrkyakni, minj bedda birrimenmenburrbuyinj. Wanjh kumekbekenh kunu kabimbuyindi, kore kayime, “God nungka yingkihkurrmeng nawu namakmak duninjh kadberre nawu nungka karrimarnedjare bulkkidj nungka. Minj nangale nabuyika bininj nayinj dja wobekkayi, dja mak minj wernhburrbuyi yehyeng nawu namakmak kore kayingkihkarrme kadberre.” [Isaiah 64: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God bimmunkeweng nawu Namalngmakkaykenh kadberre ba kanbukkabukkang kuninjkunu kundjalwern. Nawu Namalngmakkaykenh nungan kaburrbun rowk nawu kawarlkwarlkkayindi, dja kaburrbun rowk kore God kahmayali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bekka. Bininj minj kaburrbun bininj nabuyika kore kahmayaliyime, djal nungan kunmalng nuye kaburrburren. Kuhni wanjh kadjalrohrok, nawu God nuye Namalngmakkaykenh nadjalkudji bu nungan kaburrburren namayaliwern God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minj karrikukbarlmikendangimeninj kunmalng nawu kondanjkunu kurorrewaken! Dja ngaleng God nuye Namalngmakkaykenh kanwong, ba bu karrimayalibayhme njale bu God burudjang kanwong kadberre kunmakmak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wanjh karriyolyolme. Bininj nawu birrikang kurorrebeh minj kandibukkayinj kadberre kunwok kunmayali. Dja burrkyak. Nungan Namalngmakkaykenh kandjalbukkan kunwok kunwoybuk nuye ba karriwokdi, dja kanwon kore mandjad karrbenmarneyime bininj bu Namalngmakkaykenh kahdi kukange bedberre.Bininj Nawu Kabirrikarrme Namalngmakkaykenh Nakka Wanjh Kabirriburrkburrkbekkan God Nuye1 Corinthians 2:14-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bu Namalngmakkaykenh minj kahdi kukange bedberre, wanjh minj kabirridjare kabirribekkan God kore kunmalng bedberre kabenhmarneyime. Wanjh nakka kabirridjalwokburriwe, dja kabirriwokwarrewan. Minj kabirriwernhburrkburrkbekkan kore kunmekbe kunmayali dja minj kabirrikarrme nawu Namalngmakkaykenh kore kukange be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ninj nawu kabirrikarrme Namalngmakkaykenh, wanjh bedda kabirrimenmenmang maninjmanu rowk. Dja nawu birribuyika bininj minj kabirrikarrme nawu Namalngmakkaykenh, wanjh bedda minj kabindimenmenmang birrimekbe bininj nawu Namalngmakkaykenh kahdi kukange be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kenh kunu bimbuyindanj, bu yimeng, “Minj nangale bininj kaburrbun kore nawu Kawohrnan Rowk kahmayaliyime. Dja mak minj nangale bininj bibukkayinj.” [Isaiah 40:13]Dja ngad kunu karridjalburrbun kore kunmayalikudjihwi nuye nawu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jalekenh Paul Wokdanginj Bedberre Bu Wokyekeyekeni.1 Corinthians 2: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nawu karridabbolk, bu kerrngehkenhni ngaye ngamwam ngamulewani ngudberre God nuye manwarlkkaykenh kunwok, wanjh kunukka minj ngaye ngawokdiwirrinj bu kunmakniwirrinj, dja minj ngawokmenmenyimeninj bu yiman kayime bininj nawu wokmayaliwe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urrkyakni, ngaye bu karridjarrkdi, wanjh ngadjalburrbuni bu ngamulewam kundjalkudjiwi. Ngaye ngadjaldjareni ngamulewam Jesus Christ nawu doweng kore kundulk cross. Kuninjkunu ngadjalmulewam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h, bu ngaye karridjarrkdi wanjh ngabekkarrinj ngangudjwarremeninj, dja mak ngakunikeleni, dja mak ngadeldelmi kunkim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ngayeman marnbuyi ngudberre bu ngurriwoybukwoyinj Jesus. Ngaye yiman ngawokyekeyekni wurd. Dja bonj, nawu Namalngmakkaykenh ngunmarnewokdanginj ngudberre kundulkarre dorrengh, wanjh kunu ngurriwoybukwong bulkk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udda yimankek ngurriwoybukwoyi Jesus kore ngurridjalbekkayi djalbininjbeh kunmayali, wanjh kunukka minj kunmak. Dja God ngunmarnbom bu ngurriwoybukwong kore nungan nuye kundulkarre. Wanjh kunu kundjalmak duninjh. Wanjh kunmekbekenh kunu ngaye marnewokdi kunngudjwarre dorrengh.God Nuye Namalngmakkaykenh Kanbukkabukkan God Nuye Kunmayali Manwarlkkaykenh1 Corinthians 2: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ngad ngarrbenbukkabukkan bininj nawu kabirriwernhwoybukwon nawu Jesus, wanjh ngarriwernhkarreyolyolme djal God nuye kunmayali. Bininj birribuyika nawu birrikang kondanjkunu kurorrewakenh bolkkimekenh, bedda minj kabirriburrbun maninjmanu kunmayali, dja mak nawu kabindimarnewohrnawohrnan bedberre minj mak kabirriburrbun. Bedda wanjh kabirridjalyak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kunmayali kore ngarriwokdi wanjh God nganwong rowk. Kuhni wanjh manwarlkkaykenh kunmayali manbu God warlkkang. Kaluk mahni korroko yingkihkarremarnbom yerre wanjh kunu welengmarnbom kunred, ba bu ngad karriyimerran yiman nungka nawu nadjalwernhmakkaykenh duninjh.]]></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2026-06-25T12:45:19Z</dcterms:created>
  <dcterms:modified xsi:type="dcterms:W3CDTF">2026-06-25T12:45:19Z</dcterms:modified>
  <dc:title>Bible.com.au: 1 Corinthians 2:1-16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