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leng werrk ngadjalni kondah kore kunbolk Ephesus kaluk bu kayimerran kunkodjke manbu Pentecost nga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karrme kunmakmak dorrengh bu ngayirrurrkmirri kore Ephesus, dja mak birriwern bininj yimankek kabirridjare ngandingurdke ngaye bu ngabenbukkabukkan kumek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Timothy kare ngunyikan ngudberre, dja ngurrikima bu kunmak ngurridjarrkni. Kaluk nungka wanjh kabimarnedurrkmirri nawu Kawohrnan Rowk yiman kayime ngaye bu ngamarnedurrkm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uwn bu ngurridahme. Kaluk bu yerrekah kandimarnedurndiwemen kunmodmikenh dorrengh bu kamdurndeng kore ngaye ngahni. Ngaye wanjh ngahmadbun nungka, dja mak nawu birribuyika nawu karridjarrkdange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aye mak ngokko ngawernhmarneyimeng nawu karridanginj nawu Apollos, bu ngunyikan ngunnan ngudberre, birribuyika nawu karridangerrinj dorrengh. Dja nungka minj kadjare bu ngunyikan ngudberre bolkkime dja med. Kaluk yerrekah ngunyikan ngudberre bu kamak nuye.Paul Benwoknang Bu Yiburnbom Rowk Nanihnjanu Djurra1 Corinthians 16: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ngurridjalwernhnahnarrimen. Dja yuwn bu ngurringurdme bu ngurriwernhwoybukwon Jesus. Ngurridjalwernhkangebuknin, dja mak ngurrimurrngrayekn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djalwern rowk kore ngurrikurduyime, wanjh kunukka munguyh ngurridjalmarnedjaremerr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ngaye karridanginj, ngudda ngurriburrbun nawu Stephanas dja mak nawu namud nuye wanjh bedda birridjalyungkihni bu birrikangeborledmeng Jesuskenh, kore kubolkwarlah kubolkkimuk Achaia. Bedda munguyh birridjaldurrkmirri bu kunrayek dorrengh bindibidyikarrmi God nuyekih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marneyime bu djal mandjad, ngudda nawu karridangerrinj, bu ngurrbenmunkekadju birrimekbe bininj, dja mak birribadbuyika nawu kabirridjalwernhdurrkmirri kunrayek dorrengh kore nawu Kawohrnan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ngadjalwernhnjilngmakminj bu nahni birridanjbik bininj, nawu Stephanas, dja mak nawu Fortunatus, dja mak nawu Achaicus bu birrimwam dja ngandiyinang. Ngaye nganjilngwarreminj walakkihwurd, bu ngudda minj ngurrimrawinj ngardduk, dja ngaleng nganjilngmakminj bu bedda ngandimdjah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benwonkenh Bininj Kadberre Kore Yiwarrudj Nawu Birrimarladj1 Corinthians 16: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wanjh ngandimalngyarrayarrawong ngaye, yiman bu ngudda ngudberre ngundinjilngmarnbom. Wanjh kunu ngurrbendjalmakwan birrimekbe nawu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ninj nawu yiwarrudj bedberre kabirrihni kore kubolkwarlah kubolkkimuk Asia, bedda birriwokmunkewerrinj bu kunmak ngundimarneyime ngudberre. Dja mak nawu Aquila dja Priscilla kabenekarrme yiwarrudj kore kunrurrk berrewoneng, kaluk birrimekbe bininj rowk kabirridjare kabirriyime kunwok kunmak ngudberre nawu ngurrikukbelbmerrinj kore nawu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wu bininj birridangerrinj rowk nawu kondah ngarridjarrkdi, bedda wanjh birriwokmunkewerrinj kunwok kundjalmak duninjh ngudberre. Mah, ngurrikimarrimen bu ngurribunjhmarrimen bu djal kunmak dorren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awu Paul ngahbimbun kuninjkunu kunwohyahwurd kondah kore ngayeman ngarddukkih kunbid, ba bu marnewokmunkewerren ngudberre kunwok dorren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angale nawu bininj minj kabimarnedjare nawu Kawohrnan Rowk, wanjh kunukka ngaye ngadjare bu God kabidjalwarrewan.Mah, ngudda nawu Yiwohrnan Rowk ngadberre wanjh yimr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ngadjare bu Jesus, nawu Kawohrnan rowk bu ngundjalkongibun ngu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wanjh djalwernhmarnedjare ngudberre rowk nawu karridjarrkkukbelbmerrinj kore Christ Jesus. Wanjh bo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ngadjare ngayolyolme kunwarddekenh nawu money bu ngurrbenwon birribuyika bininj birrimarladj nawu yiwarrudj bedberre. Ngaye ngadjare ngurrikurduyime bu karohrok kore ngaye ngayingkihbengdayhkeng bedberre bininj nawu yiwarrudj bedberre kabirrihni kore kabolkngeyyo Galat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hni bu kundungkudji ngarre bu djandi kayimerran, wanjh ngudda nawu binihbininj kab ngurribebbehkurrmekurrmen kunwardde manbu money, bu yiman yikahwi ngurribebbehkukkarrmekarrme. Kaluk bu ngaye ngamre wanjh kunu kandimbebbehwonohwon nawu ngokko ngurriyingkihkukkurrmi, dja yuwn bu ngurridjalyawarren bu kunmekbe kabolk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ye ngambebme ngudberre, wanjh kunukka ngurrbendjarrngbu yikahwi bininj nawu benemak ba bu kabenekukkanakan nanihnjanu money kore Jerusalem bu kabindikukwon birrimekbe bininj. Dja mak ngurrbenbenewon djurra bu kabenekan dja kabenbenemulewan bu bedda benemak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kandibengdayhke, wanjh kunukka ngarridjarrkre nahni bininj bokenh, ngaye dorrengh.Paul Djareni Benyikayi Kubolkwern Ngarre Rowk1 Corinthians 16:5-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wanjh ngadjare ngarengehre werrk kore kubolkwarlah Macedonia ngarre, kaluk yerrekah ngamre nan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ubewu ngaye karridjarrkni waken, nuk kaluk bu yekkewi, kalukburrk wanjh ngudda kandibidyikarrme bu kandimunkewe kore baleh yarrkka ngadjal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minj ngadjare bu ngamdjalwohre nan ngudberre bolkkime, wanjh yerreh kunu ngahbalwirle. Ngaye ngadjare ngahdi kunkuyeng bu nawu Kawohrnan Rowk ngandjalbawo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2026-06-25T12:46:43Z</dcterms:created>
  <dcterms:modified xsi:type="dcterms:W3CDTF">2026-06-25T12:46:43Z</dcterms:modified>
  <dc:title>Bible.com.au: 1 Corinthians 16:1-24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