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rerre duninjh wanjh ngayemanwali nganmarnekukbukkarrinj. Ngaye wanjh nawu ngayerreni duninjh, yiman nawu ngaye ngarranginj kore kunbuyika duninjh nganmarnekurduyimerra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yime bu minj ngawernhkuken yiman bu bedda birribuyika nawu apostles, dja bedda ngandiyurrhke rowk. Kuhni God njalekenh nganmarnbom apostle, dja ngaye kunu ngabenhbuni nawu God nuyeni bininj nawu yiwarrudj bedberre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leng, God ngandjalkongibom wanjh kunu kunmekbekenh bu bolkkime ngaye ngayimerranj apostle. Dja ngaye kunu ngadjalwernhmarnedurrkmirri bu kunmurrngrayek dorrengh, bu ngabenyurrhkeng birribuyika bininj nawu apostles. Kuhni minj ngayeman ngadjalkurduyimeng, dja nungan God ngankongibom bu nganbidyikarrmeng kore kukange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unukka bonj, bu ngaye dja mak nuk birribuyika apostles, wanjh ngad ngarridjarrkmulewani God nuye kunwok, manbu ngudda ngurriwoybukwong.Bu Karriyawoyhdarrkidmenkenh1 Corinthians 15:12-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ngaburrbun bu ngudda yikahwi ngurriyime minj ngad bininj karriyawoyhdolkkan kore kundowikenh. Ngudda ngokko ngurriyingkihbekkani bu God birrolkkayhweng Christ kore dowengbeh, dja njalekah ngudda ngurriyime minj bininj kabirriyawoyhdarrkid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rdi ngurriburrbu. Bu kuhni woybukkih minj bininj kabirriyawoyhdarrkidmen, wanjh kunu minj Christ mak kumyawoyhdarrkidme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minj Christ kumyawoyhdarrkidmeninj, wanjh kunukka ngad ngarridjalbolkmayi munguyh bu ngarriboyenyolyolmeninj, dja mak ngudda wanjh djal burudjang ngurriwoybukwoy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nbuyika mak. Kunubewu bininj ngandimarneyime bu ngarridjalkurrekurren bu ngarriyime woybukkih God birrolkkayhweng Christ kore dowengbeh. Kaluk njalekenh ngurriyime bu God minj kabendolkkayhwe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kuhni woybukkih minj bininj kabirriyawoyhdarrkidmen, wanjh kunu minj Christ mak kumyawoyhdarrkidmeninj. Wanjh kunmekbekenh ngudda yikahwi yimankek ngurriy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andiwernhbekka. Bu God minj birrolkkayhwemeninj nawu Christ kore dowengbeh, wanjh kunukka ngudda kundjalbuyika ngurriwoybukwoyi, dja mak munguyh ngurridjalbongdiwirrinj kore kunwarre ng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Doweng Dja Yawoyhdarrkidminj1 Corinthians 15: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mak bininj nawu birriwoybukwoni Christ, dja ngokko birridowerrinj, wanjh kunu bedda kumekbe birridjalbularrbuyindangime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gad karriwoybukwon Christ, wanjh kunu karriburrbun bu God kanyawoyhdolkkayhwe kadberre kore karridowenkenh. Bu kuhni minj kunwoybuk karrikarrmeninj, wanjh kunukka ngad wanjh karridjalnjilngwarreniwirrinj duninjh.Baleh Kaluk Kabolkyimerran Bu Yerrekah?1 Corinthians 15:20-2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wanjh kundjalwoybuk duninjh bu God birrolkkayhweng Christ kore dowengbeh. Bu wanjh nungka nadjalyungkih duninjh bedberre nawu birridowerrinj bininj bu kaluk kabirrimyawoyhdolkkarren. Kunmekbekenh bu karriburrbun kore kunwoyb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errngehkenhni nakudji bininj, nawu ngeyyoy Adam, wanjh doweng. Dja kunmekbekenh karriwarlahkenh bininj rowk wanjh karridowerren. Kaluk nabuyika bininj, nawu Christ, wanjh kanmarnbun karriwern bininj bu karridolkkarren kore kundowi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rriwarlahkenkenh bininj rowk ngad karringunjdjikan nayungkihni bininj nawu ngeyyoy Adam, wanjh kunu ngad karridjaldowerren yiman nungka. Dja bu ngad yiman karrikukbelbmerren kore Christ nuye, wanjh kunukka God kaluk kandjarrkmimbiwon kore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eh God kakurduyime kadberre? Bu nungka werrk Christ biyingkihdolkkayhweng. Kaluk bu yerrekah Christ kamdurndeng, dja kunmekbe kabolkyime God kandolkkayhwe kadberre rowk nawu Christ nuye bi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kuhni wanjh kayiburnbunkenh rowk ngalengngarre. Nungan Christ kabularrbun rowk nawu kabenbongkarrme bininj, dja nawu nawarrewarre nawu birringeykihkimuk, dja nawu nawarrewarre kundulkarre kabirrikarrme. Bu kayakwon kuhni rowk, wanjh Christ kabibidnakenwon yehyeng rowk kore God nawu Kornkumo ba bu nungka kawohrnan rowk yiman king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rist nungan kadjalwohrnan rowk kaluk yerreh wanjh kabenmang nawu birriyidko nuye rowk, wanjh kabenkurrme kanjdji kore kurrenge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wu nayidko nuye Christ wanjh nanu kangeyyo “kundowikenh”, kaluk yerre wanjh kabularrbun rowk, dja kundowikenh kadjalyak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wanjh kabimbuyindi, “God bimarnekurrmeng yehyeng rowk kore kurrenge nuye.” [Psalm 8:6] Dja ngaleng minj nungan kurrmerrimeninj kore Christ nuye kurrenge! Dja God bimarnekurrmeng yehyeng rowk kore Christ nuye kurren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ngaye wanjh ngadjare yawoyhbengdayhke ngudberre manbu kunwok kunmak bu ngaye kerrngehkenhni mulewani ngudberre. Ngudda wanjh ngurriwokmarrkmey dja ngurriwoybukwong, dja mak munguyh ngurridjaldi bu kuninjku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iyingkihmarnekurrmeng nawu beywurd nuye bu kadjalwohrnankenh rowk. Kaluk bu yerrekah nawu Christ kadjalwohrnan rowk, wanjh nungka kadjalkurrmerren kanjdji nuye God ba bu nungan kadjalwohrnan rowk duninjh.Bu Christ Kumyawoyhdarrkidminj1 Corinthians 15:29-3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ye ngadjare djawan bu kuhnikenh. Bu ngurriyime yimankek bininj nawu kabirriyawoyhdolkkan kore kundowikenh, wanjh njalekenh yikahwi bininj kabirridjare kabindimarnekodjdjuhme bedberre nawu birridowerrinj bininj? Bu minj woybukkih kabirrimdolkkan kore kundowikenh, wanjh bonj, djal djamku kabirrikurduy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Christ minj kumyawoyhdarrkidmeninj wanjh kuhni njalekenh bu ngad nawu apostles ngarridurrkmirri munguyh bu kunkunrayek duninjh kore darnkih ngandiyibuyi nawu birriwarre bininj, wardi bu ngarridow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awu karridangerrinj, kandibekkabekka! Ngaye marneyime kunwoybuk duninjh. Ngudda ngurriburrbun bu woybukkih ngaye burluburlume ngudberre kore Christ Jesus nawu kawohrnan kadberre bu ngundimulewan ngudberre kore birribuyika bininj. Dja karohrok wanjh ngurriburrbun ngamulewarren kunwoybuk dorrengh ngaye ngakuyindowe bu kunbarnangarrawern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hni ngayime. Wardi bu ngabenbuyi mayh nabang kore kunred kabolkngeyyo Ephesus bu djal ngayeman, baleh ngamayi? Larrk. Bu God minj kandolkkayhwe dja kandarrkidwon, wanjh kunu ngad karrimarneyimerren ngadmandeleng. Wardi karridjalyimerren, “Mah wanjh karringu manme dja mak karribongu manbang, wanjh karridowen bu djalmalaywi.” [Isaiah 22:13] Aba, yuwn bu kunmekbe karriy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uwn bu ngurrbenbawon nawu birriwarre bininj bu ngundidjalkan kore kunwarrekenh. Kaluk bu ngudda munguyh ngurrihraworren bininj nawu birriwarre, wanjh kunu ngudmanwali kunmekbe ngurrikurduy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wanjh ngurridedjingma kore ngurriburrbun bulkkidj duninjh, dja mak yuwn bu ngurriyawoyhkurduyime kunwarre. Dja yikahwi ngudda bininj bolkkime minj ngurriwernhburrbun God, dja kuhni wanjh ngurriyemengalmimen.Bu Ngad Karrikukdolkkan Kore Kundowikenh Wanjh Baleh Karrikukyimerran?1 Corinthians 15:35-5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nubewu yikahwi ngudda kandidjawan, “Baleh kuhni bu God kanyawoyhdolkkayhwe kore karridowenbeh, dja mak baleh bu karrikukyimerr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wn bu ngurriwenjme! Dja ngurriburrbu kuninjkunu ngamulewan. Ngudda yiman ngurridudjeng manmim kore kunkulk. Wanjh werrk kamimdowen. Kaluk bu yerrekah manmekbe manmim kayawoyhdarrkidmen, dja kakolhdebeb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manmekbe manmim ngurrimimdudjeng kurorre, wanjh kakukbuyika minj mak karohrok bu yiman mankolhde ngarre. Wanjh manbu manmim karrudjindan wanjh kunukka kayimerran karrulkkimukmen, yiman kayime wheat manmim dja njalenj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gudda munguyh woybukkih ngurridjalwokkarrme, dja mak ngurridjalwoybukwon, wanjh kunu God ngunngehke ngudberre. Dja bu ngudda ngurridjalwokbawon mahni kunwok kunmak, wanjh kunukka yiman ngurriwoybukwong bu djal burudja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d kabenbebbehmarnbun manbu kundulk dja mak manmim ba bu bebbehkukbubuyika rowk kore nungan kadj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iman nawu yehyeng rowk nawu karrarkid, wanjh nakka warridj kabebbehkukbubuyika rowk. Bininj, nungan darrkidkukkudjihwi, dja mak nawu mayh nungan darrkidkukkudjihwi, dja mak mayhmayh, dja mak djenj rowk wanjh darrkidkukbubuyi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mak nawu yehyeng rowk kaddum kore heaven nakka wanjh kukmakkaykenh, dja mak nawu yehyeng kurorrebeh nakka minj kakukrohrok nawu kore kaddum, dja bonj, djalkukmakkaykenh warridj.]]></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bu kundung, dja dird, dja kinjkinj, wanjh bedda birribebbehkukmakkaykenh rowk. Dja mak kinjkinj birribebbehkukbubuyika dja birridjalkukmak row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kadjalrohrok bu God kandolkkayhwe kore kundowikenhbeh. Bu karridowen wanjh kandikukdudjeng kore kurorre, wanjh kunu kunburrk kadberre karrikuknudmen. Dja bu nungan kandolkkayhwe wanjh kunukka kunburrk kadberre minj karriyawoyhkuknudmen bu munguyh munguy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bu kandikukkurrme kurorre, wanjh karridjalkukwarre. Dja bu nungan God kandolkkayhwe wanjh kunukka kunburrk kadberre karridjalwernhkukmakmen duninjh. Yoh, bu kandikukkurrme kurorre, wanjh karrikukngudjyak. Dja bu nungan God kandolkkayhwe wanjh kunukka kunburrk kadberre karridjalwernhmurrngrayekmen duninj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 kandikukkurrme kurorre, wanjh kunburrk kadberre yiman kayime manmim kore kurorre bu karrikukyongen. Dja bu nungan God kandolkkayhwe wanjh kunukka kunburrk kadberre kabuyikahmen duninjh kore karrimalngkerrngehmen. Ngad wanjh karrikarrme kunburrk kore kurorre ngarre, dja mak kaluk yiman karrikarrme kunburrkbuyika bu karrimalngkerrngeh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unmekbekenh bu bimbuyindanj kadberre, yimeng, “Nawu nayungkih duninjh bininj nawu ngeyyoy Adam wanjh nakka God bimarnbom karrarrkid.” [Genesis 2:7] Dja nawu yerre kumhrey bininj nawu Christ, wanjh nakka kanmalngdarrkidwon ngad kadberre rowk. Nawu Christ yiman Adam nakerrnge duninj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uhni bu kunburrk kundarrkid werrk dokmeng, nawu kurorre ngarre. Wanjh yerre kunburrk kumwam nawu kunmalng dorreng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awu nayungkihni bininj nakka wanjh kurorrebeh kumdolkkang, dja marnbuyindanj kore kundjulngbeh. Dja nawu nayerre kumhrey nakka wanjh kore kaddumbeh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korroko marneyimeng ngudberre manbu mankarrekuken duninjh kahyo kore ngaye ngaborlhmeng. Bu nungka Christ kanmarnedoweng kore kunwarrekenh kadberre. Kuhni wanjh yingkihkarrebimbuyindanj nuye kore djurra nawu Bi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d nawu bininj rowk karrimarnbuyindanj kore kundjulngbeh, wanjh yiman karridjalrohrok nawu namekbe nayungkihni bininj. Dja bolkkime ngad wanjh karriyimerran bu karrirohrok yiman namekbe nawu bininj kumwam kore heavenbe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gad kunu karridjalrohrokni namekbe bininj nawu marnbuyindanj kundjulngbeh. Wanjh kadjalrohrok bu ngad wanjh karriyimerran bu karridjalrohrok yiman namekbe bininj nawu heavenbe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gad nawu karridangerrinj, ngaye marnemarneyime ngudberre mandjad duninjh, ngad kadberre kunburrk, yiman kunkanj dja kunkurlba, wanjh minj kangime kore God nungan kawohrnan rowk nuye. Mahni kunburrk wanjh karrowen, dja kunmekbekenh minj kare kore karridjaldarrkiddi dja minj mak karridowen bu munguyh munguyh.Kuninjkunu Wanjh Kabolkyimerran Bu Yerrekah Ngarre1 Corinthians 15:51-58]]></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ah, wanjh ngurridjalwernhbekka bulkkidj duninjh kore mulewan ngudberre manbu manwarlkkayindi. Wanjh minj karriwern karridjalkeyo bu kore karridowen. Dja wanjh karriwarlahkenh kunu God nungan kankukkerrngehme bu karrikukbuyikahm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uhni bu kadjalkurduyimerran werrkwerrk duninjh. Nawu trumpet kawokdi bu kamenyime kayiburnbunkenh rowk. Bu nahni trumpet kakayhme, wanjh nungan God kabendolkkayhwe rowk bininj nawu birriyingkihdowerreni dja minj mak kabirriyawoyhkukwarremen. Wanjh kunu karridjalkukkerrngehmen rowk dja mak minj karriyawoyhdow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luk bu kunmekbe kakurduyimerran wanjh kunukka God kanyawoyhkukkerrngehme kadberre ba bu minj kunburrk karrikukwarremen dja minj karriyawoyhdowen munguyh munguy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h. Bolkkime ngad karrikukwarremen, dja yerrekah wanjh minj karriyawoyhkukwarremen. Bolkkime wanjh karridowerren rowk, dja yerrekah minj karriyawoyhdowe. Bu kuninjkunu God kakurduyime rowk, wanjh kunukka kawoybukdangen kore kayingkihbimbuyindi kore Bible kayime, “Manbu kundowikenh wanjh nawu Kawohrnan Rowk korroko bom.” [Isaiah 25:8]]]></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anjh karrimarneyimen, kore kabimbuyindi, “Ngudda nawu kundowikenh, nangale ngundulkarreyakwong, dja njalekenh ngudda minj kanyawoyhbun?” [Hosea 13:14]]]></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 kunwarre karrikurduyimi, wanjh kunwarre kanbom dja karridoweng. Karribakkeng manbu mankarre, dja kunmekbekenh manbu kunwarre kanbongkarrmi kundulkarre dorrengh ngar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Dja bu bolkkime karridjalmanjbu God! Nungka wanjh kanmarnbom bu karriwinhme kore nungan kankukbelbmeng kore Jesus Christ nawu kawohrnan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ungka kukdudjindanj, kaluk God biyawoyhkukdolkkayhweng bu kunbarnangarra danjbik bolkyimerranj, kore yingkihkarrebimbuyindanj nuye kore Bib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h, wanjh nawu karridangerrinj, nawu ngaye marnedjare ngudberre, wanjh ngurrimurrngrayekworrimen ba bu minj njale ngundjirrkkan ngudberre. Munguyh ngurridurrkmirrin wernkih duninjh nawu Kawohrnan Rowk nuye. Dja mak ngurridjalburrbu, bu ngurrimarnedurrkmirri nawu Kawohrnan Rowk, wanjh kunukka kunmak, bu minj djaldjamku ngurridurrkmirr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nungka yawoyhdarrkidminj, wanjh kunu bimarnekukbukkarrinj nawu Peter, wanjh yerre kunu benmarnekukbukkarrinj birrimekbe nawu twelve bininj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errekah benmarnekukbukkarrinj birriwern bininj nawu karridangerrinj kore birrimirndemornnamerrinj. Bedda wanjh birridjalwern, yiman 500 bininj, dja birribuyika warridj birriraworrinj bedberre dja birridjarrkmarnburrinj yiman 600. Wanjh birridjarrkkuknang bu kundjalkudjikenh. Kaluk yikahwi birrimekbe bininj bedda birridjaldarrkid bolkkime, dja mak nawu yikahwi bedda ngokko birrikeyong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enmarnekukbukkarrinj warridj James dja birribuyika rowk nawu apostle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2026-06-22T02:43:39Z</dcterms:created>
  <dcterms:modified xsi:type="dcterms:W3CDTF">2026-06-22T02:43:39Z</dcterms:modified>
  <dc:title>Bible.com.au: 1 Corinthians 15:1-58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