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rriwarlahkenh bininj rowk wanjh karribebbehwokdi kore kondanjkunu kurorre rowk. Dja bininj nawu kabirridjarrkwokdi kunwok kunkudjiwi, wanjh nakka kabirrimenmenbekkar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ininj nawu kabirribebbehwokdi kunwokbubuyika, wanjh bedda minj kabirribebbehmarnebekkarren. Dja wanjh kunu yiman kabirrimarneyimerran nawu birridjenbubuyikabeh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mekbe kadjalrohrok yiman ngudda. Kamak bu ngudda wanjh ngurridjare nawu Namalngmakkaykenh ngunwon kunmakmak ba bu ngurrimarnedurrkmirri God. Wanjh kamak duninjh bu ngurridjaldjarenin bu ngunwon njalehnjale kunmakmak ngudberre, ba bu ngurrimurrngrayekworren ngudda bininj rowk nawu yiwarrudj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mekbekenh kunu ngaye wanjh marneyime ngudberre, bu nangale bininj kawokdi kunwok kunbuyika, wanjh kunu nungan bidjaldjawa God ba bu kabenmarnewokborledke kunwok bedberre nawu yiwarrudj bininj ba bu kabirrimenmenbek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yiman ngaye ngayeman ngahdi yiwarrudj kundjenbuyika manbu minj ngaye ngaburrkburrkbekkarren. Wanjh kunu kunmalng ngardduk kahdi yiwarrudj, dja manbu kunmayali ngardduk minj karri yiwarrudj, dja minj njale ngawokmenmenburrburren kore ngawokd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ju! Baleh ngakurduyime? Bu ngaye ngahdi yiwarrudj kore kunkangebeh ngardduk, wanjh ngawokdi ngardduk kundjen, ba bu ngahdi yiwarrudj kore kunmayali ngarddukkih warridj. Dja mak bu yiman ngawokyiwayini wanjh ngawokdi ngardduk kundjen ba bu ngawayini kore kukangebeh ngardduk, dja warridj kore kunmayalibeh warrid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urrihmornnamerren, wardi ngurriwokdi kundjenbubuyika kore ngurriburluburlume nawu God. Bu nangale bininj kamre kore ngurrimirnderri, dja nungka minj ngundiwokmenmenbekkan kore ngurriwokdi. Minj nungka kayime, “Yoh, kuhni wanjh kunwoybuk,” dja minj mak kaborlhme kore kun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u ngudman ngurridjalmanjbun God bu djal kunmak, dja ngaleng minj ngurrbenbidyikarrme birribuyika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God nganmarnbom ba bu ngawokdi kundjenbuyika kunwok kunwern, dja ngarrokm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galeng ngaye bu ngabenbukkabukkan bininj kore yiwarrudj bedberre, wanjh ngaye kunu ngadjare ngadjalwokdi manbu kunwok ngandimenmenbekkan rowk. Dja yuwn bu ngadjare ngayolyolme bedberre kore kunwern kunwok kunbuyika manbu minj kabirrimenkadj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nahnarrimen Bu Karrimornnamerren Kore Yiwarrudj1 Corinthians 14:1-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wu ngaye karridangerrinj, yuwn bu munguyh ngurridjalburrbun kore yiman wurdwurd kabirrihbengkan. Ngudda wanjh dabborrabbolk duninjh, wanjh ngurriwernhmayalibekkarren. Dja med, ngurrbenngunjdjikan wurdwurd kore minj kunwarre ngurriwernhburrbun yiman bedd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wanjh ngurriburrbun mahni mankarre kore djurra yingkihbimbuyindanj, kayime,“Nawu Kawohrnan Rowk yimeng, ‘Ngardduk bininj minj ngandiwokbekkabekkan. Wanjh ngabenmunkewe birribuyika bininj nawu birridjenbuyika bu ngandiwokmulewan bedberre. Dja bonj, ngardduk bininj minj ngandidjalwokbekkabekkan.’ ” [Isaiah 28:1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rohrok, bu ngudda nawu ngurriwoybukwon Jesus ngurriwokdi kundjenbubuyika, wanjh bininj nawu minj kabiwoybukwon Jesus ngunbekkan ngudberre, wanjh minj kabidjalwokbekkan kore God. Kuhni wanjh kamenmenyime nuye. Dja ngudda nawu ngurriwoybukwon Jesus, bu God nuye Namalngmakkaykenh ngunmarnbun ba bu ngurrimarnewokdi kore Godbeh, yiman prophets, wanjh ngurribekkan kore God kawokdi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h, bu ngudda ngurrihmornnamerren rowk kore yiwarrudj ngurridi, dja ngurrihwokdi rowk kundjenbuyika kunwok, wanjh baleh kabirriyime bininj nawu kabirringimen nawu yikahwi minj kabirriwoybukwon Jesus, dja kunubewu kabirriwoybukwon kundjalyahwurd? Wanjh bu ngundibekkan ngudberre ngurriwokdi kundjenbuyika kunwok, wanjh bedda ngundimarneyime ngudberre bu ngudda kunu ngurribengwar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u bininj kamngimen nawu minj kabiwoybukwon Jesus, dja nuk bininj nawu minj kaburrkburrkbekkan kore God kayime, bu ngudda ngurrimulewan rowk manbu God nuye kunwok manbu prophets kabirriyime, wanjh nungka namekbe bininj ngunbekkan bu ngudda ngurrimarneyime bu kunwarre nungka kurduyimi, wanjh yiman ngurridjadme, dja wanjh kawarnyakmulewarren dja kakangeborledkerren kore God. Wanjh nungka kabiburlume God bu kabikangeburrbun nuye kunkange, dja kabidjalboddan bu kabiburlume nuye, dja kakuniyime, “Woybukkih, God ngurridjarrkni kondah ngudberre dorrengh!”Baleh Karrikurduyime Kore Yiwarrudj Bu Kunmakkenh1 Corinthians 14:26-3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d nawu karridangerrinj, ngudda baleh ngurrikurduyime kore ngurrimirndemornnamerrenkenh? Yikahwi bininj ngudberre kabirriwayini manbu kabirrikarremarnbun. Dja mak yikahwi bininj ngudberre kabirridjare kabindibukkabukkan birribuyika ngudberre. Yikahwi mak nawu birrimey kunwok kore Godbeh ba bu kabindimarnemulewan birribuyika bininj. Yikahwi mak kabirriwokdi kundjenbuyika kunwok, dja mak yikahwi kabirriwokborledke mahni kunwok kore ngudberrekih. Kuhni rowk wanjh kundjalmak duninjh! Dja ngaleng, munguyh ngurrimurrngrayekworrimen kore baleh ngurribebbehkurduy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u yikahwi ngudda ngurridjare ngurriwokdi kundjenbuyika kunwok, wanjh kunukka kunubewu ngunebokenh dja nuk ngurridanjbik bu kabirribebbehwokdi nakudji nakudji. Dja nabuyika bininj wanjh wokborledkemen kunwok manbu kabirriwokdi, dja kabenbengyolyolme birriwern ba bu kamenmeny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minj nangale kawokborledke manekke kunwokbuyika, wanjh kunukka yuwn nangale mak kawokdi kundjenbuyika kunwok bu kurobbe. Dja djalwokdin baybaywi nungandeleng bu yiman kabenewokdi nungka dja nawu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nubewu benedjalbokenh dja nuk birridjaldanjbik bininj bu kabindimarneyolyolme kunwok manbu God nuye yiman prophets. Dja mak nawu birribuyika bininj bedda wanjh bindiwernhmayalibekkan bedberre dja kabirriyime bu kamak dja nuk kaw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u God kabimarneyime nangale bininj nawu kayerrkan wokyak kumekbe kore kabirridjarrkni, wanjh nayungkih bininj nawu kawokdi djalngurdmen, dja namekbe nawu nakerrnge bininj kamhni kamdolkkan bu nunganwali kamulewan God nuye kunw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wanjh munguyh ngurrimarnedjaremerrimen, dja mak ngurriwernhdjawa God ba bu Namalngmakkaykenh ngunwon ngudberre kunmakmak nuye. Dja ngaleng ngurriwernhdjawa God ba bu ngunmarnbun yiman prophet ngurriyimer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amak bu ngudda kunu ngurribebbehwokdiwokdi God nuye kunwok, dja ngurrimarnemulewarren, ba bu ngurriwern ngurriborlhme dja ngurrimurrngrayekwor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prophet kakarrme God nuye kunwok, wanjh nungan kamarnburren kore kawokdi, dja kore kangurdme kore kawokdi. Wanjh kunu nungandeleng kamalngnahna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gurridjalburrbu. God kadjare bu karridjarrkkurduyime kunmak dja kunmodmikenh dorrengh kore yiwarrudj karrihni. Yuwn bu kadjare bu karribengwarreworren kore karrihni. Kunmekbekenh kuninjkunu ngahmulewan ngudberre, dja kuhni kakurduyimerran kore God nuye bininj nawu kabirrimirnedmornnamerren kubolkbubuyika rowk.Bu Daluk Kabirridokmiwerren Dja Kabirriwokdi Kore Yiwarrudj1 Corinthians 14:34-3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nbuyika mak marneyime. Yuwn bu daluk kabirridokmiwerrren ba bu kabirriwokdi kurobbe kore ngurrihmirndemornnamerren. Bedda wanjh kabindiwokmarrkmang nabihbininjkobeng bedberre. Kuhni kayime manbu mankarre ngadberre nawu Je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daluk yimankek bu kadjawayhme, wanjh bidjaldjawa nabininjkobeng ngarre kore kured. Dja bu daluk ngalengman karrokmiwerren dja kawokdangen kore yiwarrudj ngarre, wanjh kunu kayemengalme.Bu Ngaburnbun Mahni Kunwok Rowk Manbu Bengdayhke1 Corinthians 14:36-4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nubewu ngudda minj ngurrinjilngmak kore ngaye ngahyime ngudberre. Dja minj ngurriwohburrbun. Ngudda kunu minj ngurriyungkihniwirrinj bu ngurrbenmarneyimeninj ngurrbenmarnemulewayi God nuye kunwok. Dja mak ngudda minj ngurridjalkudji nawu ngurribekkayi maninjmanu kunw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kandibekka, bu ngudda yimankek ngurringeyburren nawu prophet, dja yimankek ngurriyime ngudda ngurrikarrme kore Namalngmakkaykenh ngunwon, wanjh kunukka ngurriburrbu bu ngaye wokwowokwon ngudberre manbu mankarre nawu Kawohrnan Rowk nuy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angale nawu nganwokwarrewe ngaye, wanjh kunukka birriwern bininj kabirribadwokwarrewe nuy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h, ngad nawu karridangerrinj, kunukka wanjh kundjalmak duninjh bu ngurridjare ngurriyimerran yiman prophet dja mak ngurrikuniweykan God nuye kunwok. Dja yuwn bu ngurrbenngurdke bininj nawu kabirridjare kabirriwokdi kundjenbuyika kunwo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ngurridjalkurduyimen kunmak rowk kore ngurriyingkihmarnburren, dja yuwn bu ngurribengwarrewo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amalngmakkaykenh kabiwon nangale bininj ba bu kawokdi kundjenbuyika manbu kunwok, wanjh kunukka namekbe bininj kabidjalmarneyime kore God. Minj mak kabenmarnewokdi kore birribuyika bininj. Minj birribuyika bininj kabirriburrbun kore nungan kahwokdi, dja nawu Namalngmakkaykenh kabimarnbun bu kawokdi kore kunwarlkkaykenh nga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hni kunbadbuyika bu yiman nangale bininj kahmulewan kunwok nuye God. Wanjh nungka kabenmurrngrayekwon bininj kore kabenbengyolyolme, dja mak kabenkangemarnbun, dja mak kabennjilngmarnbun nawu bedda kabirridjalwernhkangewarre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angale bininj kawokdangen kundjenbuyika kunwok, wanjh kunukka nungandeleng kadjalbidyikarrmerren. Dja nawu nangale bininj kaweykan kunwok nuye God yiman prophet, wanjh nakka kabenbidyikarrme bininj birriwern nawu kabirridi yiwarru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wanjh nganjilngmak bu ngudda rowk yiman ngurriwokdi kundjenbuyika kunwok. Dja ngaleng ngaye ngadjalwernhnjilngmak duninjh bu ngudda ngurriweykan God nuye kunwok yiman bu prophet ngurridurrkmirri. Bininj nawu kawokdi kunwok nuye God, wanjh kunukka nakuken bu karrokme kore bininj nawu kabirriwokdi kundjenbuyika kunwok. Dja med, bu namekbe bininj nawu kawokdi kundjenbuyika dja mak kabenmarnewokborledke bininj rowk nawu yiwarrudj bedberre ba bu kabenbukkabukkan, wanjh nungka warridj nadjalku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karridangerrinj, kaluk ngaye ngadjare ngawernhmulewan ngudberre. Bu yiman nakudji bininj kamre kadjalwokdangen kundjenbuyika kunwok, wanjh kunukka minj ngunbidyikarrme ngudberre. Dja bu yiman kawokdi kunwok ngudberre, wanjh kunu ngunmarneyime ngudberre yiman kunwokkerrnge kore God biwokwong, dja warridj ngunbukkabukkan, dja kunubewu manbu prophecy kore Godbeh, dja mak ngunmarnbun bu njalenjale ngurriborlh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Bu nangale bininj yiman kawokdi kundjenbuyika kunwok, wanjh kunu minj bininj birriwern kabirrimenbekkan kore kawokdi. Wanjh yiman kadjalwokdi nungandeleng. Ngurriburrbun yiman bu bininj nawu soldiers bu kabirribekkan trumpet kabenmarnebuhme bu kawokwarrewon, wanjh bu kabirribekkan minj kabirriburrbun bu kamenmenyime, dja wardi minj kabirrimarnburren bu kabirriburrenkenh. Dja mak karohrok bu yiman nakudji bininj kabenmarnedihdirri manbu guitar bedberre bininj, dja kakuniwokwarrewon, wanjh minj bedda kabirriburrbun kore mankomkenh kabirriwayini ngarre. Wanjh kadjalrohrok bu yiman ngurriwokdi kundjenbuyika kunwok.]]></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1 Corinthians 14:1-40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