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d bu karrimarnedjaremerren bolkkime bu kondanjkunu kurorre karrihni, wanjh karridjalmarnedjaremerren bu munguyh dja djal munguyh. Wanjh kandibekka. Kaluk yerrekah ngad minj mak karriyawoyhmang kunwok manbu God benwokwong prophets, dja mak minj karriyawoyhwokdi kunwokbubuyika, dja wanjh bonj, kayiburnbun. Dja mak minj ngad karriyawoyhmang kunmayali kunwern. Kuhni wanjh kayakme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olkkime karrihburrbun kundjalyahwurd, dja mak karriwokmulewan bu djal kunyahwurd kunwok manbu prophecy nuye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h, minj kadjalwernhmak kadberre bolkkime. Kaluk yerrekah kuninjkunu God kanbidkenwon kundjalmak kunwern ro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wanjh kerrngehkenhni ngad yiman wurdwurd yerreh, dja karriyolyolmi yiman kayime wurdwurd, minj karrimenmenkadjuyi rowk, dja karridjalbengdi yiman djalwurdwurd. Bolkkime wanjh ngad yiman karridabbolkminj, wanjh kunu minj karriyawoyhkurduyime kore wurdwurd kabirriburrbun, dja karridjalbawong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mak kunbadbuyika bu karribadyolyolme. Bu bolkkime ngad karrihnan God yiman yerreh karrimimbuyumi. Kaluk bu yerrekah wanjh kunu ngad karrimimbayhme bu karridjalkebnarren God, nungka dja ngad. Bolkkime ngad kunu karridjalburrbun kundjalyahwurd nuye, kaluk bu yerreh ngad kunu karridjalwernhburrbun bu yiman nungka kanhburrbun kadberre bulkkidj duninjh bu bolkkime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olyolme danjbik mankarre manbu kahdjaldi munguyh. Kaluk kuhni werrk, bu karriwoybukwon God. Dja mak manbadbuyika bu karridjalmadbun kore nungan kadjalkurduyime kore wokkurrmerrinj. Dja manbu manwernhkarrekuken duninjh kakarrehyo, wanjh kunu ngad karridjalmarnedjaremerrimen bu mungu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djalmarnedjaremerrimen Munguyh1 Corinthians 13: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hni wanjh munguyh karridjalmarnedjaremerrimen. Dja bu yiman karriwokdi kundjenbubuyika rowk, yiman bininj dja mak nawu angels bedberre kunwok, kaluk kunu bonj, bu minj karrimarnedjaremerren. Wanjh kunukka yiman kayime karridjalbengburren ngadmandeleng, bu yiman kayime karrihbun wirlmurrng bu kawokngoyowh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ubewu God kanwon kadberre bu karriyimerran prophets, dja kunubewu kunbuyika karriyimerran karrimayalikimukmen, dja mak kunubewu karribengkan kunmayalimak manbu kawarlkkayindi. Dja mak kunubewu karriwernhwoybukwon bulkkidj God ba bu karriwarddedjirrkkan. Bonj, bu ngad minj karrimarnedjaremerren, wanjh kunukka yiman karriyimerran yiman djal y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wanjh kunubewu karriweykaweykan nawu njalehnjale karrihkarrme bu karrbenwon nawu birrimarladj bininj, dja mak kunubewu karrikanjkurrmerren bu karrimarnedowe nuye God. Bonj, bu ngad minj karrimarnedjaremerren, wanjh kunukka ngad minj njale karrikurduyime kunmak.Kaluk Bu Karrimarnedjaremerren Wanjh Baleh Karrikurduyime?1 Corinthians 13:4-7]]></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ad yiman woybukkih duninjh karrimarnedjaremerren, wanjh kunu karridjalmadburren, dja mak karridjalkongiburren munguyh. Dja yuwn bu karrikirnwerren. Dja mak yuwn karribebbehburlumerren, dja yuwn bu mak karridangwerren bu nangale karrokme k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ad yiman woybukkih duninjh karrimarnedjaremerren, wanjh kunukka minj karrinjilngwarrewarreworren. Minj mak karridjalkurduyime kore karribebbehdjare. Dja mak yuwn bu karridurren bu njalenjalekenh munguyh, dja karrimarnebengmidjdarrimen kore kunwarrekenh karrinjilngwarrewor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ngad yiman woybukkih duninjh karrimarnedjaremerren, wanjh kunukka minj ngad karrinjilngmakmen bu kunwarre kambebme. Kaluk ngad karridjalnjilngmakmen bu karribekkan kore kunwoybuk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d nawu karrimarnedjaremerren wanjh munguyh karrinahnarren, dja mak karrikangekurrmerren munguyh. Warridj karridjalburrbun munguyh kore God kanyingkihberrebbom, wanjh kunmekbe munguyh karridjalmadbun bu God nungan kanngehke kadberre. Wanjh yuwn bu mak kuhni karrimarrkbaworren.Bu Karrimarnedjaremerren Wanjh Makka Mandjalkarrekuken Duninjh1 Corinthians 13:8-13]]></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2026-07-17T02:05:18Z</dcterms:created>
  <dcterms:modified xsi:type="dcterms:W3CDTF">2026-07-17T02:05:18Z</dcterms:modified>
  <dc:title>Bible.com.au: 1 Corinthians 13:1-13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