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wu Namalngmakkaykenh kabenmarnbun yikahwi bininj kore ngad ba bu birrimayaliwern duninjh kore Jesuskenh, ba bu kabindibalmarnemulewan bininj. Dja mak namekbe Namalngmakkaykenh kabenmarnbun yikahwi birribuyika bininj kore ngad bu kabirriburrbun kunwern dja kabindimarneyolyolme birribuyika bini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hni Namalngmakkaykenh kabenmarnbun yikahwi birribadbuyika bininj kore ngad bu kabirriwernwoybukwon God, dja mak kabenmarnbun birribadbuyika yerre ba bu kabindimarnbun nawu kabirridulkkihy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mak yikahwi birribuyika bininj kore ngad wanjh namekbe Namalngmakkaykenh kabenmarnbun ba bu kabirrikurduyime God nuye kundulkarre dorrengh. Dja mak kabenmarnbun birribadbuyika bininj kore ngad bu kabirriwokmulewan God nuye kunwok. Dja mak kabenmarnbun birribadbuyika bininj kore ngad bu kabirrirohrokme nawu namalngmak dja nuk namalngwarre bu kabirribebme kore kadberre. Dja namekbe Namalngmakkaykenh kabenmarnbun yikahwi bininj kore ngad bu kabirriwokdiwokdi kundjenbubuyika, dja mak nawu birribadbuyika yerre kore ngad kabenmarnbun bu kabirriwokburrkburrkbekkan maninjmanu kore kunwokbubuyika dja mak kanbengdayhke ba bu ngad warridj karrimenmenbekkan kore baleh kameny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h, wanjh nadjalkudjiwi Namalngmakkaykenh kanmarnekurduyime kadberre kuninjkunu rowk. Nungka wanjh kanbebbehwon rowk kadberre kore nungan kadjare.Ngad Nawu Karrikukbelbmerrinj Kore Christ Wanjh Karriyimerranj Yiman Kunburrk Nuye1 Corinthians 12:12-1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rdi karriburrbun bu kunburrk kadberre manbu karribebbehkarrme, wanjh kakarrme kunwern kunkilehkilelh, bu wanjh karaworren rowk kayimerran kunburrkkudji. Wanjh kunmekbe kadjalrohrokwi, bu ngad karridjalwern karriwoybukwon Christ, wanjh karriraworren bu karrikukkudjihmen wanjh kunu karriyimerran yiman Christ nuye kunbur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dju, yiddok minj karribebbehkukbubuyika? Yoh. Yikahwi ngad nawu Jew bininj, dja mak yikahwi ngudda nawu minj Jew. Dja mak yikahwi ngad nawu karribongdi yiman slave, dja yikahwi ngad yiman minj karribongdi. Dja kunu bonj, dja ngad kunu karridjalkukkudjiwi rowk bu nungan God kandjalkukdjuhkeng nawu Namalngmakkaykenh dorrengh nuye. Dja mak God kanwong nawu namekbewi Namalngmakkaykenh bu kankangeboworrkmiwong.Ngad Wanjh Yiman Karribebbehbubuyika Yiman bu Mankilehkilelh Kunburrkkudji Ngarre1 Corinthians 12:14-2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rdi karriyawoyhburrbu kunburrk kadberre wanjh karrihbebbehkarrme kunwern kunkilehkilelh, dja kabirribelbmerrren dja wanjh kundjalburrkkudjiwi nga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 yiman kundenge ke kayime, “Ngaye minj kunbid, wanjh ngaye kunu minj ngakukbelbmiyindi kunburrk ngarre.” Bu kundenge kunmekbe kayime, yiddok kunu kunwoybuk? Burrkyak, manbu kundenge makka wanjh djal ngalengman kabelbmiyindi kore kunburrk nga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bu kunkanem ke kahmarneyimerren, “Ngaye minj kunmim, wanjh kunukka minj kunburrk ngabelbmiyindi” Djal bonj, manbu kunkanem ke kadjaldi kore kubur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ngudda ke kunburrk kayimerran mankimuk kunmim mandjalkudji, wanjh kunukka minj ngudda njale mak yibekkan! Dja mak bu yiman kunburrk ke kayimerran kunkanemkudji, wanjh ngudda yiman kebyak, dja kunu minj njale mak yin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Namalngmakkaykenh Kahdurrkmirri Kore Kukange Kadberre1 Corinthians 12: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God kanmarnbom bu kanwon kunburrk kadberre manbu kakarrme kunkilehkilelh kunwern kore nungan djareminj kanyimarnbom, dja kunwern kunkilehkilelh belbmerrinj rowk ba bu karribebbehkarrme kunburrk duninj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kunmekbekenh kunu minj ngad karrirohrok bu karridurrkmirri. Dja bu yiman karridjalrohrok dja minj karribubuyika, wanjh kunukka minj ngad karrikukbelbmerrimeninj bu karriyimerran kundjalkudji kunburr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ngaleng kuhni wanjh woybukkih bu karrikukbelbmiyindi kunburrkkudjiwi nawu ngad karridjalwern karribebbehbubuyik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kunwern kunburrkkilehkilelh manbu kunburrk ngarre kore bininj wanjh kunu kabirribidyikarrmerren rowk. Dja yuwn bu kunmim kabimarneyime kunbid, “Ngaye minj ngadjare bu kanbidyikarrme.” Dja yuwn bu mak kunkodj kabimarneyime kundenge, “Yuwn bu kanyikarrme, ngaye marnewarnya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Kaluk manbu kunburrk ngarre karrikarrme mankilehkilelh dja bu karribalanhmang manbu manwohyahwurd kore kunburrk kadberre, wanjh kunukka karriwarreworren. Manbu mankilehkilelh kore kadberre kunburrk, dja bu karriyime bu djalngudjwarre, wanjh karrinahnan, yiman karrinahnarren. Dja yikahwi mankilehkilelh kore kunburrk wardi karriyime mankukwarre, wanjh karribarrkbun bu minj karriyemengal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nbu yikahwi mankilehkilelhbuyika kunburrk wanjh mankukmak, dja kamak kadjaldi.Mah, wanjh bolkkime karriburrbun manbu kunburrk nuye Christ. God kandjalmarnekurduyime kundjalkudjiwi ngad bininj nawu Christ nuye manburrkkilehkilelh. Dja mak yikahwi ngad nawu minj karrikukenniwirrinj, dja bonj, nungan God kandjalbebbehmarnekurduyime kadberre ba bu minj karriyemengal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kunmekbekenh yuwn bu karrilarlmarren bu karribebbehmirnderri, dja ngaleng, karridjalwernhnahnarrimen kaddjarrkberre rowk kore karrikukkudjih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bu nangale nakudji bininj kadberre kabimarnbebme kunyid, wanjh kunu yiman kayime ngad rowk karridjarrkkarrme mahni kunyid. Dja bu yiman nakudji kakukenmen, wanjh kunukka karridjalnjilngmakmen rowk.Ngad Wanjh Karribebbehmarnedurrkmirri Kunbubuyika Rowk God Nuye1 Corinthians 12:27-31]]></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gudda wanjh ngurrikukbelbmerrinj bu ngurriyimerranj kundjalburrkkudji nawu Christ nuye kunburrk, dja ngaleng ngudda ngurribebbehmarnedurrkmirri kunbubuyika nuy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mak God ngunbebbehmarnbom kore mandjalkudji yiwarrudj nuye, bu ngudda yikahwi apostles ngurriyimerranj nawu ngurridokme, dja mak yerre ngunmarnbom yikahwi bu ngurriyimerranj prophets, dja mak yerre yikahwi ngunmarnbom ngurriyimerranj nawu kabindibukkabukkankenh. Dja mak yikahwi ngunmarnbom nawu ngurrikurduyime kundulkarre dorrengh nuye, dja yikahwi ngunmarnbom bu ngudda ngurrbenmarnbun nawu kabirridulkkihyo bininj. Dja mak yikahwi ngunmarnbom ngudda ba bu ngurrbenbidyikarrmekenh, dja yikahwi ngudda ngunmarnbom ba bu ngurrbenmarnekarremarnbunkenh. Dja mak yikahwi ngunmarnbom bu ngurriwokdi kunwokbubuyik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kandibekka ngudda nawu ngaye karridangerrinj. Ngaye ngadjare bu ngudda ngurriwernhburrkburrkbekkan bu bolkkime marneyime, wanjh kandiwernhbekka bu ngamulewan kore nawu Namalngmakkaykenh kahdurrkmirri kore kukange ngudbe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inj mak birriwern rowk kabirriyimerran apostles. Dja minj mak birriwern rowk kabirriyimerran prophets. Dja minj mak birriwern rowk kabirriyimerran nawu kabindibukkabukkan. Dja minj mak birriwern rowk kabirriyimerran nawu kabirrikurduyime kundulkarre dorrengh bu God nuy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minj mak birriwern rowk kabirriyimerran nawu kabindimarnbun bininj nawu kabirridowen. Dja minj mak birriwern rowk kabirriyimerran nawu kabirriwokdi kunwokbubuyika. Dja minj mak birriwern rowk kabirriyimerran bu kabirriburrkburrkbekkan kunwokbubuyik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ngaleng kunkudji kunbubuyika bu Namalngmakkaykenh ngunbebbehwonowon. Dja bolkkime wanjh bengdayhke bu munguyh ngurridjaldjawa God ba bu ngunwon ngudberre kunwernhmak nuye kore ngurrimarnedurrkmirrikenh, manbu kahyurrhke manbubuyika bu ngunyingkihwong. Mah, wanjh bolkkime bukkabukkan manmakkaykenh ba bu ngurrima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udda ngurriburrbun kerrngehkenhni bu minj ngurriwoybukwoyi Jesus, dja ngudda ngurrbenngunjdjikang birribuyika bininj, dja ngurrimarneboddangeni idols nawu minj kabirriwokd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e wanjh ngadjare bukkabukkan bolkkime ngudberre. Bu nakudji bininj kayime, “Ngadjare bu God kabinjirrhmiwon Jesus”, wanjh namekbe bininj nakka minj kamulewan kore Namalngmakkaykenh kabiwokwonkenh. Dja ngaleng nadjalkudji Namalngmakkaykenh kanwokwon bu karriyime, “Jesus nakka wanjh Kawohrnan Rowk.” Dja bu Namalngmakkaykenh minj kanbidyikarrme, wanjh kunu minj karriyime.Namekbe Nadjalkudjiwi Namalngmakkaykenh Kanbebbehwonowon Kore Karridurrkmirrikenh.1 Corinthians 12:4-1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kandjalwong nadjalkudji nawu Namalngmakkaykenh wanjh bu bolkkime ngad karridjalbebbehdurrkmirri kore kunmakken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d karriwern bininj wanjh karrimarnedurkmirri nuye nadjalkudji duninjh nawu Kawohrnan Row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djalkudji God kadberre, nungka wanjh kanbebbehngudjwon kore karrimarnedurrkmirri nuye bu kunbubuyika kunwern karribebbehkurduy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nuye Namalngmakkaykenh kanbebbehwon kunmakmak nuye ba bu karribidyikarrmerren.]]></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2026-06-22T02:43:40Z</dcterms:created>
  <dcterms:modified xsi:type="dcterms:W3CDTF">2026-06-22T02:43:40Z</dcterms:modified>
  <dc:title>Bible.com.au: 1 Corinthians 12:1-31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