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hni ngayime. Ngurriburrbu. Nawu nayungkihni bininj minj kumkukbebmeninj kore dalukbeh, dja ngaleng ngaldjalyungkihni daluk ngalu kumbebmeng kore namekbe nawu bininjb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God bimarnekukmarnbom ngalmekbe daluk ba bu biwong namekbe bininj, bu kuhni minj God bimarnemarnbuyinj bininj bu biwoyi ngahli dal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mekbekenh kunu daluk wanjh birrikodjbarrkbuyindin bu kahdi yiwarrudj, dja kabirriwokmulewan God nuye. Bu kabirrikodjbarrkburren, wanjh kamenmenyime bu kabirrimarnewokdi kore nawu Kawohrnan Rowk. Dja mak marneyime bu angels dorrengh kabindikurdu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aleng ngurridjalburrbu warridj bu ngad rowk binihbininj dja daluhdaluk karridjarrkkukbelbmerrinj nuye nawu Kawohrnan Rowk, wanjh minj mak bininj dja daluk karriyawoyhbebbehyurrhker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wanjh ngaye ngayime ngudberre. God bimarnbom ngalyungkihni daluk kore kuburrkbeh nuye nawu nayungkihni bininj, wanjh kunmekbekenh kunu karriyime bu daluk kabirrimdolkkang kore bininjbeh. Dja med. Kadjalrohrok, bininj kabirrimdolkkan kore dalukbeh! Bu daluk kabindiyawmang narahrangem wanjh kunu kabirrikimukmen bu kabirriyimerran bininj nawu dabbolk. Nungka God kahdjalmarnbun nawu yehyeng rowk munguyh, dja mak kanmarnbun ngad bininj dja dalu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wanjh ngudman ngurriburrbu, dja baleh ngurriyime, bu ngalngale daluk kahdi yiwarrudj kore bininj kabirrimirndemornnamerren, yiddok kuhni bu kunmak bu ngaleng minj kakodjbarrkbuyindi? Burrky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rriwarlahkenh bininj kabirriyime bu bininj nawu nangabekkuyeng, wanjh nakka yemengalmi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birriwern bininj kabirriyime daluk ngalbu ngalngabekkuyeng, wanjh ngalkukmak, dja birriwern kabirriburlume. Kaluk God kabenhmarnbun daluk bu birringabekkuyeng munguyh ba bu yiman kabirrikodjbalhmiyindi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ubewu ngaye kandiyolyolme bu kuninjkunu ngaye ngahmulewan kore dalukkenh. Ngaye ngahdjalwohmulewan ngudda bu ngarrikurduyime munguyh ngaye dja mak nawu ngarridjarrkdurrkmirri. Ngaye ngahdjalmulewarren kore ngad ngarrikurduyime, ngaye dja mak God nuye bininj nawu yiwarrudj bedberre kore kubolkbubuyika rowk, wanjh kuhni kabirridjalyime rowk.Baleh Ngurriyime Bu Ngurridjarrkngun Dja Ngurridjarrkbongun Bu Ngurriburrbun Kore Jesus Doweng1 Corinthians 11:17-22(Matthew 26:26-29; Mark 14:22-25; Luke 22:14-2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k ngaye wanjh ngadjare bengdayhke kore ngurrimirndemornnamerrenkenh bu ngurribongun dja ngurringun kore nawu Kawohrnan Rowk kanbukkang. Wanjh kuhni ngudda kunu minj mandjad ngurridjalkurduyime dja ngurriwarreworren, wanjh kunu ngaye minj mak burlum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eh Daluk Dja Bininj Kabirribebbehkurduyime Kore Yiwarrudj1 Corinthians 11: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wobekkang ngudberre bu kuninjkunukenh, wanjh djalwoybukkih kunukka. Ngudda djaying bu ngurrimirndemornnamerren kore yiwarrudj, wanjh ngurribebbehbebbehni dja mak ngurribebbehdangwer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wn bu kundjalmak. Dja bonj, wardi bu ngurridangwerren wanjh kunubewu God kunukka ngunbukkan kore kunwoybuk nuye, dja nangale nawu kabenmakwan kor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urrimirndemornnamerren ngurridjarrkngun manbu maninjmanu manme nawu Kawohrnan Rowk nuye, kunubewu ngudda kunu ngurridjalkurren, dja ngurridjalngun ngudberreken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gurriburrbun bu ngahyime. Ngudda wanjh ngurribebbehngun, dja birribadmirndebuyika nawu ngurridjarrkdi kumekbe wanjh minj bedda kabirrikarrme manbu manme. Kaluk yikahwi ngudberre wanjh kabirriworromkan. Bu kuhni minj kun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udda kuhni ngurridjare ngurringun dja ngurribongun ngudberrekenh, wanjh kunukka ngudmandeleng ngurridjalkurduyimen kuredbubuyika ngudberre. Njalekah ngudda ngurrikurduyime kunwarre kore maninjmanu manmekenh bu ngurrimirndemornnamerren ngudda bininj nawu yiwarrudj ngurrikarrme? Dja njalekenh mak minj ngurriweykarren birrimekbe bininj nawu minj kabirrikarrme manme? Bu ngudda yimankek ngurrbenmarladjwon nawu manme yak. Kaluk yimankek ngurriyime ngaye burlume ngudberre kumekbe kore ngurrikurduyime? Dja burrkyak duninjh!Bu Kerrngehkenh Jesus Nawu Kawohrnan Rowk Marnbom Mulil Nuye1 Corinthians 11:23-3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wanjh ngadjare mankarre won ngudberre ba bu ngurrikarrme munguyh. Nawu Kawohrnan Rowk nganwong maninjmanu mankarre, bu bolkkime marnehmarneyime ngudberre. Kuninjkunu kurduyimeng Jesus nawu Kawohrnan Rowk bu yirredjdjingmey kore kunmekbeni kunkak bu nakudji bininj bikukweykang nuye.Wanjh kunu Jesus lodmey burid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imanjbom God nawu Kornkumo dja welenglodbakkeng. Wanjh yerre benmarneyimeng bininj nuye nawu birridjarrkni, bu yimeng, “Mahni manbu buriddi, yiman kunburrk ngardduk. Kaluk bu ngurridjarrklodbakke manbu buriddi, wanjh kunu ngurridjalburrbu bu ngaye marnekanjkurrmerren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bu bedda birriyakwong bu birringuni manme, wanjh kundjalmekbe yerreh, Jesus ngalngmey banikkin manbu wine borrahkendi dorrengh, dja yimeng bedberre, “Mahni manbu wine, yiman kayime kunkurlba ngardduk. Kaluk bu ngurridjarrkbongun, wanjh kunu ngurriburrbu bu ngaye ngakurlbawarrhmeng ba bu kawoybukkendan kore God yingkihwokkurrmerrinj ngu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ngudda munguyh ngurrilodngun buriddi dja ngurrihbongun wine manbu kaborrahkendi kore banikkin, wanjh kunu ngurrbenbukkan birriwarlahkenh bininj bu nungka nawu Kawohrnan Rowk doweng kadberre. Dja kuninjkunu munguyh karridjalkurduyime kaluk bu nungka kamdurnde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gaye kuninjkunu bengdayhke ngudberre. Bu nangale nawu bininj kangun maninjmanu buriddi dja kabongun maninjmanu wine dja minj kabiwernhburrbun bu nawu Kawohrnan Rowk bimarnedoweng, wanjh kunukka yiman kabiborrkbun kore nuye kunkurlba dja kunbur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gadjare ngudda munguyh kandidjalngunjdjikan ngaye, yiman kayime bu ngaye munguyh ngahngunjdjikan nawu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h, wanjh marneyime ngudberre kore kunmak ngurrikurduyime bu ngurrilodngun mahni buriddi dja ngurribongun mahni wine. Bu ngurriyingkihmarnburren wanjh, med, ngurribebbehburrbu bu baleh ngurrikurduyimi kunwarre. Wanjh kaluk yerreh ngurrilodngun buriddi dja wine ngurribalbong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ngurringun dja ngurribongun, wanjh ngurriwernhburrbu nawu Kawohrnan Rowk nuye kunburrk. Dja bu burrkyak, wanjh God ngundjadme dja ngundu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yikahwi ngudberre minj ngurriburrbun bu kunmekbe. Kunmekbekenh kunu birriwern bininj kore ngudberre wanjh kabirrihngudjyawarren dja birridulkkihngalmeng, dja mak yikahwi ngudberre wanjh birridowerr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werrk karrikangebekkarren kore karringun dja karribongunkenh, wanjh kunu yiman karriyingkihdjadmerren, dja wanjh God minj nungan kandjadme bu karringun dja karribongun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kunbuyika mak marneyime. Bu nawu Kawohrnan Rowk nungan kandjadme dja kandung kadberre, wanjh nungka kanmarnewokrayekwon ba bu kanmarnbun karridjalkurduyime kunmak munguyh. Nungka wanjh bolkkime kanhdung walakkih, kaluk bu yerrekah wanjh minj kanbun kadberre bu kabendjadme birriwarlahkenh bininj rowk, dja mak bu kabenbun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h nawu ngad karridangerrinj, bu ngudda ngurrimirndemornnamerren kudjalkudji rowk bu ngurridjarrkngunkenh, wanjh kunu ngurridjalmadburri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u ngudda yikahwi ngurribekkarren ngurrimarrwedowen, wanjh kunu ngurringu manme werrk kore kured, ba bu minj ngurrikurduyime kunwarre dorrengh kore yiwarrudj ngarre, dja minj mak ngurrimarnbun God kayiddung bu ngundjadmekenh.Kaluk yerrekah yawoyhbukkabukkan ngudberre bu ngamre kumekbe kore ngudda ngurrih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ngayime ngudberre ngudda ngurrimak, bu munguyh ngurridjalburrbun rowk kore ngaye bukkabukkang, dja mak ngudda munguyh ngurriwokmarrkmang mankarre ngadberre manbu ngaye bidnakenwong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olkkime ngaye wanjh kunbuyika warridj bengdayhke. Ngaye ngadjare ngudda ngurrimenmang bu God nungka kabimarnewohrnan nuye Christ, dja wanjh kunmekbe kadjalrohrok bu Christ kabenmarnewohrnan nawu nabihbininjkobeng rowk. Wanjh nabihbininjkobeng, bedda kabindindibebbehmarnewohrnan ngalbu ngalbihbininjkobeng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umekbekenh kunu ngayime bu nangale bininj nawu kahdi yiwarrudj dja kabiwokmulewan God nuye kore yiwarrudjkenh kabirrimirnderri, wanjh kunukka minj mak njale kakodjdjongbuyindi. Dja bu yiman kakodjdjongbuyindi njalenjale, wanjh kunukka yiman kayime minj mandjad kabimarneboddan nawu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daluk kahdi yiwarrudj dja mak kabiwokmulewan God nuye kore bininj kabirrimirnderri, ngaleng wanjh kodjbarrkbuyinda. Dja bu burrkyak, wanjh kunukka yiman kakodjwarreworren, dja mak kabiwarrewe nawu nabininjkobeng ngarre. Ngaleng wanjh yiman kayime daluk ngalbu kangabekdjobkerren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daluk minj mak kadjare kakodjbarrkburren, wanjh kunukka ngalengman ngabekdjobkerrimen rowk. Wanjh kunu kayemengalme, dja bonj, wanjh kodjbarrkburrimen manburrb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ninj, wanjh burrkyak, yuwn bu bininj bedman kabirrikodjbarrkburren. Kaluk ngaye wernhbengdayhke ngudberre. God kabenmarnbun bininj bu yiman nungka rerrih ba bu birriwarlahkenh rowk kabirridjalburlume God. Kaluk karohrok bu bininj kabirrikuknan daluk, wanjh birriburlumen nawu nabininjkobeng ngar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1 Corinthians 11:1-34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