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5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yuwn bu ngad karriwohkaliyongohyo yiman bedda. Yikahwi kunmekbe birrikurduyimi nawu mawahmawah kadberre, wanjh kunmekbekenh kunu bininj nawu nadjalmirndewernkenhni rowk birridjaldowerrinj bu kundungkudjini. [Numbers 25:1-1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yuwn bu ngad karrirohrokme bu karridjurrkkan nawu Kawohrnan Rowk, yiman bu yikahwi kunmekbe birrikurduyimeng. Wanjh kunu nabang nayin wernmerrinj dja wanjh benbom birrimekbe bininj. [Numbers 21:5-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yuwn bu ngad karrimarnedjarokdi God bu karridjalnjiwkmire. Wanjh kunmekbe kunu yikahwi birrihyimi yikahwi nawu kankebmawahmeng bininj, wanjh kunu God nuye angel nawu kundowikenh, wanjh benbularrbom bedberre. [Numbers 16:41-49]]]></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h, kuninjkunu rowk wanjh kurduyimerranj bedberre ba bu minj ngad mak karrbengunjdjikan bu karridurduyime kunwarre. Kuninjkunu wanjh bimbuyindanj ba bu karriborlhme, ngad nawu bolkkime karribaldarrkiddi bu kayiburnbunkenh kabolkyime ngarre kondanjkunu kuro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ngudda yimankek ngurrimurrngrayekworren bu ngurridi, wanjh ngurrinahnarrimen kore kunubewu ngudda warridj ngurriyawoyhkurduyime kunwa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nwarre kandjurrkkan kadberre karriwarlahkenh bininj rowk. Wanjh kuninjkunu kadjalrohrok kore ngudda ngudberre. Dja bonj, God nungan ngunbidyikarrme, dja minj ngunbawon bu ngunmarnekurduyime kore kunwarre duninjh ngunwernhdjurrkkan bu ngunwarrewoyi. Dja burrkyak, bu kuhni kunwarre ngundjurrkkan kunkimuk, wanjh God ngunbidyikarrme kore yingkihwokkurrmerrinj, ba bu minj ngurrikurduyime kore kunwarrekenh ngundjurrkkan.Yuwn Bu Karrimarneboddan Nawu Idols1 Corinthians 10:14-2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h, nawu ngaye marnedjare ngudberre, wanjh kandidjalbekka. Ngurrbendjalmarneyarlarrmen werrk kore bininj nawu kabirrimarneboddan nawu ido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e ngaburrbun bu ngudda ngurridjalmayaliwern bininj, ba bu wanjh ngaye marneyime mandjad ngudberre. Kandibekka ngaye ba bu ngudmandeleng ngurriburrburren bu yiddok ngaye kunwoybuk marnemarney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ngad karridjarrkboyikadjurren rowk nangalngkudji banikkin, wanjh kunu karrimanjbun rowk God nawu kunmak kurduyimeng kadberre. Wanjh kunu karrikukbelbmerren nawu Christ, dja karridjarrkkurlbabongun manbu kunkurlba nuye. Wanjh kunu kadjalrohrok manbu buriddi manlodkudji karribakke, ba karrikukbelbmerren Christ bu karridjarrkngun kunburrk nu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ninjmanu buriddi, wanjh mandjallodkudji. Ngad karriwern karridjarrkyikadjurren rowk, wanjh kunmekbekenh kunu yiman karriburrkkudjih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Mawahmawah Kadberre Birriwokburriweyi God1 Corinthians 10: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nbadbuyika mak bu marneyime. Wardi ngurrbenbalburrbu bininj nawu Israel benkebmawahmeng. Bu birribuni dja birrikinjeng mayh kore altar, wanjh birridjarrknguneng birriyakwong maninjmanu kunkanj, dja kunu yiman benmarnbom bininj nawu birridjalmarneboddanj nawu God. [Leviticus 7:6]]]></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nubewu minj ngudda nuk kandiwokburrkburrkbekkan kore ngaye marnemarneyime ngudberre. Wanjh ngad karriburrbun nawu idols nakka wanjh minj nawoybuk gods, dja djal yeng, dja mak manbu manme bu bininj kabirrihkurrme kore idols, wanjh minj kakuken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ininj nawu minj kabirriwoybukwon God duninjh, bu kabirriwon manme nawu idols, wanjh nakka kabindiwon namarnde bedberre, dja nakka minj God kabirriwon. Wanjh kunmekbekenh yuwn ngurriraworren birrimekbe nawu kabirrimarneboddan idols, wardi kunubewu ngurrikukbelbmerren nawu birriwarre bininj, dja mak nawu namarn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dda ngurridjarrkbongun nawu banikkin nuye nawu Kawohrnan Rowk. Dja yuwn bu mak ngurribongun warridj nawu banikkin namarnde bedberre. Ngudda ngurridjarrkngun manme kore nawu Kawohrnan Rowk nuye kunred. Dja yuwn bu mak ngurringun manme manbu namarnde bedberre kore bedd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ngad kunmekbe karrikurduyimeninj nuye, wanjh kunukka karrimarnbuyi nawu Kawohrnan Rowk bu kakirndangen kadberre. Kaluk bu nungka kandung, minj mak ngad karrikuniyurrme bu yimankek karribuyi.Karrinahnarrimen Kore Nawu Kawohrnan Rowk1 Corinthians 10:23-33]]></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ikahwi ngurriyime, “God nganyerrkkeng kore ngabongdibeh, wanjh bolkkime ngadjalkurduyime kore ngayeman ngadjare.” Dja ngaleng marneyime ngudda kunubewu ngurrbenkangewarrewon nawu birribuyika bininj bu kuninjkunu ngurrikurduyime. Dja ngaye marnemarneyime ngudberre, bu munguyh ngurrbenbidyikarrmen ngudda nawu ngurrimunkekadjung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wn bu ngudmandeleng ngurrihdjalbebbehnahnarren, dja kab ngurrinahnarrimen ba ngurridjarrkdi kamak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hni wanjh ngurrikurduyimen bu ngurrikanjmang kunkanj manbu birribuyika bininj ngokko birriyingkihkanjwoni nawu idols. Bu ngudda ngurribayahme mankanjbubuyika kore shopbeh, wanjh kunu ngurridjalkinjemen, dja ngurringun kamak rowk. Yuwn mak ngurribaldjawan bininj nawu shop kahdurrkmirri bu yimankek kurrmeng kore idols nuye. Yuwn bu ngurribalkarreburrbun bu kuninjkunukenh nga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manbu kunkanj makka wanjh nawu Kawohrnan Rowk nuye. Kunmekbekenh kunu bimbuyindanj, dja yimeng, “Manbu kunred dja yehyeng rowk kondanjkunu kurorrebeh, makka wanjh nungka nuye nawu Kawohrnan Rowk.” [Psalm 24: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bu bininj nawu minj kabiwoybukwon Jesus ngunkimang bu ngunedjarrkngun manme kore nungka nuye kunrurrk, wanjh kunukka yidjalngun warrebo manbu manme bu ngunwon. Yuwn bu ngurribalkarreburrbun bu kuninjkunukenh ngar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nawu karridangerrinj, ngadjare ngurriwernhburrbun bu kunkareni wanjh nawu kadberre mawahmawah birrirey rowk kore manbu kunkodjngol benmikani, dja mak birridjowkkeng rowk kore kurrula bodjalkmiw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ed, bu nangale bininj nawu kakangewarre kore idolskenh, ngunmarneyime, “Mahni manme wanjh birrikurrmeng kore idols,” wanjh kunukka minj yingun. Dja bu yingun, wanjh namekbe bininj nawu kuhni ngunmarneyimeng, wanjh kabalburrbun bu kamak nungka kakurrme manme kore idols, dja wanjh kayemengal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udda minj ngurriyemengalme bu ngurringun kuninjkunu kunkanj. God ngokko ngunyerrkkeng ngudberre ba bu ngurringun dja minj mak ngurriyemengalme. Dja nawu nabuyika bininj wanjh nakka kunubewu kayemengalme bu kangun.Dja yuwn bu mak ngurridjalyime, “Aba, ngaye kamak ngadjalngun kore ngadjare, dja minj ngayemengalme. Dja njalekenh ngaye ngaburrbun nabuyika bininj bu kayemengalmeken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yuwn bu mak baybaywi ngurriyimerren, “Kunukka wanjh kunmak bu ngahngun manme rowk, kore ngayingkihmanjbun God. Minj kunukka kunwarre! Wanjh minj nangale nganyolyolme ngaye.” Burrkyak, yuwn bu kuhni ngurriyi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u ngurringun dja ngurribongun, dja mak kunwern ngurrikurduyime, wanjh ngurrbenmarnbu bininj rowk bu kabirriburlume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yuwn bu mak ngurrbenbengwarrewon bininj rowk, yiman Jews dja birribuyika nawu minj Jews. Dja mak yuwn bu yibenbengwarrewon God nuye bininj nawu yiwarrudj bedber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ndingunjdjika ngaye. Ngaye munguyh ngadjare ngabenmarnbun bininj ba bu kabirriburrbun kore ngaye ngakurduyime kundjalmak. Ngaye minj kuhni ngakurduyime bu djal ngayeman ngardduk, dja ngadjare God kabenngehke yikahwi bininj bu ngaye ngandikurdun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dda wanjh birrimunkekadjungi nawu Moses kore kurrula dja kanjdji kore kunkodjngol. Kuhni yiman kayime bu bedda birrikodjdjuhmi baptism nuye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k birridjarrknguneng rowk mandjalkudji manme manbu God benwong bedberre kundulkarre nuye dorreng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k birridjarrkbonguneng rowk mahni kukku manbu God benbowong bedberre kundulkarre nuye dorrengh. Nawu Christ nungan birrihdjarrkrey kore kubolkdarleh bu birrihrey. Wanjh nungka yiman kayime kunwardde mankimuk rerrih manbu kukku bokarrmi kore birribonguni. [Exodus 16:35; 17: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onj, kunu God bendjaldungi yikahwi birriwern bedberre nawu kandikebmawahmeng, wanjh kumekbekenh birridoweng dja birrikukyoy kumekbe kore kubolkdarleh birrirey. [Numbers 14:29-30]Yuwn Bu Karrbenngunjdjikan Nawu Mawahmawah Kadberre1 Corinthians 10:6-1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u karriburrbu bu kunkareni benmarnekurduyimerranj bedberre, ba bu karrinahnarren, dja minj mak karrbenngunjdjikan kore kunwarre birridjaldjare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yuwn bu karrimarneboddan nawu idols, yiman yikahwi bedda birrikurduyimi. Ngudda ngurriburrbun kore bimbuyindanj bedberre, dja kayime, “Birrrimekbe bininj birriyerrkang bu birringuneng manme dja birribonguneng, dja mak birridolkkang bu birrimarlelmarlelni kore kunwarre birrikuniyimeng.” [Exodus 32:6]]]></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2026-06-25T11:35:04Z</dcterms:created>
  <dcterms:modified xsi:type="dcterms:W3CDTF">2026-06-25T11:35:04Z</dcterms:modified>
  <dc:title>Bible.com.au: 1 Corinthians 10:1-33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