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mak God ngunmurrngrayekwon ngudberre kaluk bu yerrekah kore kayiburnbunkenh. Nungka kuninjkunu kakurduyime ba bu Jesus Christ nawu kawohrnan kadberre kamre bu kandjadmekenh karriwarlahkenh bininj, dja kunu nungka minj ngunwelengname ngu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h, wanjh woybukkih ngudda ngurriburrbun, God kuninjkunu munguyh kakurduyime kore kawokkurrmerren. Nungka ngokko ngunyingkihkayhmeng ngudberre dja ngunkurrmeng ngudberre ba bu ngurridjarrkraworren nawu beywurd nuye, Jesus Christ nawu kawohrnan rowk kadberre.Paul Benwokrayekwong Bininj Nawu Kabirridangwerren Kore Yiwarrudj1 Corinthians 1:10-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kunbadbuyikawali ngaye ngadjare marneyime ngudberre. Ngaye kunrayek duninjh marnehmarneyime ngudberre kore kunngey nuye Jesus Christ nawu kawohrnan rowk kadberre. Wanjh ngurringurdmen bu ngurridangwerren. Dja burrkyak. Ngurridjalkangekudjinin, dja mak ngurrimayalikudjihnin kore ngurrikarremarnbu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karridangerrinj, ngaye marnehmarneyime ngudberre kuninjkunukenh yikahwi bininj nawu Chloe ngalengngarre namud ngundimulewam bu ngudda munguyh ngurridangwer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kuninjkunu ngaye ngayime, yikahwi ngudda ngurriyime, “Ngad wanjh Paul nuye bininj!” Dja mak ngurribuyika ngurriyime, “Ngad wanjh Apollos nuye bininj.” Dja mak ngurribadbuyika ngurriyime, “Ngad wanjh bininj nuye Cephas.” Dja mak ngudda ngurribadbuyika ngurriyime, “Ngad nawu Christ nuye bi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kunukka minj kunmak bu ngurrihyime! Ngudda kunu ngurribebbehkukyarlarrmeng bu ngurrimunkekadjung Christ. Yiddok ngurrikukdadjdadjkeng nawu Christ? Dja njalekenh ngudda nawu yikahwi ngurriyime ngaye ngardduk bininj? Yiddok ngaye ngarroweng ngudberre kore kundulk cross? Ngudda ngurrikodjdjuhmeng kore kunngey nuye Jesus, dja minj ngaye ngardduk kore kunng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Ngaye kunu ngabenbenekodjdjuhkeng benebokenh bininj kore nguddabeh, nawu kabenengeyyo Crispus dja mak Gaius. Wanjh kunu ngadjalmanjbun God bu minj birriwern bininj ngabenkodjdjuhkemeninj, ba bu minj birriwern bininj kabirriyime bu birrikodjdjuhmeng kore ngaye kunngey ngardd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yoh! Wurra, ngaye mak ngabenbadkodjdjuhkeng Stephanas dja mak nawu nuye namud. Dja mak ngabalburrbun minj nangale ngakodjdjuhkemeninj nabadbuyika bininj.)]]></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aye ngadjalnjilngmak bu minj ngaye kodjdjuhkeyi ngudda nawu ngurridjalwern bininj, dja Christ minj nganmunkewemeninj bu kodjdjuhkemeninj ngudberre. Nungka nganmunkeweng bu ngadjalmulewan kunwok kunmak bu djal mandjad duninjh marneyime ngudberre. Nungka minj djareniwirrinj ngahmulewayi ngudberre kore bininj kabirriburrbun bu ngaye yimankek ngamayaliwern. Dja burrkyak. Bu ngaye kunmekbe ngayimeninj ngudberre, wanjh kunukka minj ngamulewayinj mandjad ngudberre bu Jesus doweng kore kundulk cross. Manekke kunwok mandjalkudji manbu manmurrngrayek balhbeh kahyo.Christ Kanbukkan God Nuye Kundulkarre Dja Mak Kunmayali1 Corinthians 1:18-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ininj nawu kabirrimalngdowen, bu kabirribekkan kuninjkunu kunwok manbu kundulk crosskenh, wanjh bedda kabirridjalwokwarrewe. Dja ngad bininj nawu God kanngehke, bu mahni kunwok karribekkan, wanjh God kanmarnewokdan kadberre kundulkarre dorrengh nuy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imbom Nahni Djurra1 Corinthians 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ninjkunu wanjh God yimeng kore kabimbuyindi, “Nawu bininj yimankek kabirriburrbun bu bedda birrimayaliwern, kaluk ngaye ngabenmayaliyakwon bedberre. Dja nawu bininj kabirriyime yimankek birriwernhkodjkuludjad, wanjh ngaye ngabenmayalingurdke bedberre.” [Isaiah 29:1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h wanjh, nawu bininj yimankek kabirriyime kabirriburrbun kunwern kunmayali ngarre, yiddok kunukka woybukkih? Dja mak bininj nawu yimankek kabirriburrkburrkbekkan mankarrekenh ngarre, yiddok bedda birrimak? Dja mak nawu bininj kabirriyolyolme bu yimankek kabindiwokmayalibekkan birriwern bininj nawu bolkkimekenh, yiddok bedda birrimak? Bonj, wanjh bininj nawu birrikang kondanjkunu kurorrewaken yimankek kabirriyime bedda kabirriwernhmayalidokme. Dja God nungka kanbukkang kadberre bu kuninjkunu kunmayali ngarre wanjh kamayaliwarre duninj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hni wanjh ngadjare bu wernhbengyolyolme kab ngudberre. Bininj nawu birrikang kondanjkunu kurorre yimankek bedda birrimayaliwern, dja minj bedda birridjalwernhburrbuyi God. God benngurdkeng bedberre bu wardi birriburrbuyi, kunukka wanjh nungan nuye God kunmayali. Kunmekbekenh kunu God karremarnbom kabenngehkekenh bedberre bininj bu kabirriwoybukwon kadberre kunwok karrbenmarnemulew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Jews bininj kabirriwidnan kuninjkunu kunwok dja bedda kabirridjaldjare kabirrinan kundulkarre ba bu kabirriwoybukwon. Dja nawu bininj minj Jews bedda warridj kabirriwidnan kuninjkunu kunwok, dja kabirridjaldjare kunwernhkimuk kunmayali kabirrimang ba bu kabirriwoybukw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ad karrbendjalmarnemulewan bu Christ doweng kore kundulk cross. Wanjh nawu Jews bininj kabirridjalwernhwidnan kuninjkunu kunwok dja minj kabirriwoybukwon. Dja nawu bininj bedda minj Jews kabirridjalkarrewarrew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God nungka kabenkayhme yikahwi bininj nawu Jews dja nawu yikahwi minj Jews. Bedda bu kabirribekkan kore karrbenmarnemulewan, wanjh kunu kabirridjalwernhburrbun Christ, nawu kakarrme kundulkarre rowk nuye God, dja mak kunmayali nuye kunmakmak kakarr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 yimankek bininj kabirriyime kabirriwernhburrbun rowk, dja burrkyak, nungka God kadjalwernhburrbun rowk. Dja mak yimankek bu bininj kabirriyime kabirriwernhmurrngrayek, dja burrkyak yerreh, nungka God djalwernhdulkarrekimukkenh duninjh. God wanjh kabenyurrhke bininj rowk.Bu Karriburlume Nadjalkudji Nawu Kawohrnan Rowk1 Corinthians 1:26-31]]></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awu ngad karridangerrinj, wardi ngurriburrbu bu baleh kerrngehkenh ngurrihyimi bu God ngunkayhmeng ngudberre. Ngudda nawu minj ngurriwernmayaliwernniwirrinj, dja djal yikahwi nawu ngurrimayaliwern bu bininj ngundimayaliburlumeng ngudberre. Dja mak ngudda nawu minj ngurrimurrngrayekniwirrinj, dja djal yikahwi ngudberre ngurrimurrngrayekni bininj. Ngudda nawu minj ngurrikukenniwirrinj, dja djal yikahwi ngudberre nawu ngurridangerreni kore namud ngudberre nawu birringeykihkimuk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ja kunukka bonj, God bendjarrngbom bininj nawu minj birriwernhkodjkuluwern ba bu bininj nawu birriwernmayalikimuk, wanjh kabirriyemengalme bedmandeleng. Nungka bendjarrngbom nawu birringudjwarre bininj ba bu bininj nawu birridjalngudjmak, wanjh bedda kabirriyemengal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ak God nungka bendjarrngbom bininj nawu minj birrikuken, dja mak bendjarrngbom bininj nawu birringeyyahwurd. Dja mak bendjarrngbom bininj nawu birridjalmarladj. Kaluk yiman kayime djarrngbom njalehnjale nawu djal yakni, ba bu kanbukkan bu njalehnjale nawu karrinan, wanjh yiman djal y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wanjh Paul. God ngankayhmeng dja nganmarnbom ba ngayimerranj apostle nuye Christ Jesus. Kuninjkunu God djareminj bu kurduyimeng ngardduk.Ngaye nganedjarrkdi nabadbuyika bininj nawu karridanginj, nawu kangeyyo Sosthe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kuninjkunu yimeng rowk, ba bu minj nangale mak bininj kabimarneburlumerren kore God nuye kumir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God nungan nadjalkudji nawu ngunkukbelbmeng ngudberre kore Christ Jesus. Wanjh kunmekbekenh ngad karriburrbun kore God nuye kunmayali. Dja mak Christ Jesus wanjh kanmarnbom ba bu God kanmakwam kadberre, dja mak kanbidyikarrme ba bu karridjalkurduyime kore kunmakkenh, dja mak nungka kanbebke kore karribongdibe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uhni wanjh kurduyimerranj kadberre, ba bu kawoybukkendan kore kabimbuyindi, kore kayime, “Nangale bininj nawu kadjare kaburlumerren, wanjh nanu bidjalburlumen nawu Kawohrnan Rowk kore baleh bimarnekurduyimeng.” [Jeremiah 9:2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hbimbun nahni djurra ngudberre bininj nawu ngurrihni kore Corinth, ngudda nawu God nuye Church. Ngudda nawu God ngunkukbelbmeng ngudberre kore Christ Jesus, dja kunmekbekenh God ngunmakwan ngudberre kore nungka. Nungka wanjh ngunkayhmeng dja ngunmarnbom bu nungan nuyekih bininj, yiman kayime birribuyika bininj nawu kabirrihni kubolkwarlahkenh bu kabirrikayhme kunngey nuye Jesus Christ nawu Kawohrnan Rowk. Kaluk nungka nawu kadjalwernhwohrnan kadberre dja mak be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djare God nawu kadberre Ngabbard dja mak Jesus Christ nawu Kawohrnan Rowk bu ngundikongibun ngudberre dja mak ngundiwon kunmodmikenh nuye.Paul Bimanjbom God1 Corinthians 1:4-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awu ngaye ngardduk God ngunkongibom ngudberre bu nungka ngunkukbelbmeng kore Jesus Christ, wanjh kunmekbekenh kunu ngaye ngadjalmanjbun munguyh nu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ngudda ngurrikukbelbmerrinj Christ Jesus, wanjh kunukka ngurriyimerranj yiman ngurrikukenmen bu ngurrikarrme kunmakmak nuye. Ngaye bu ngahyolyolme ngudberre ngurriwernhburrkburrkbekkan kore God nuye kunwok, ba bu ngudmanwali ngurriyolyolme mandjad duninj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kuninjkunu kurduyimeng ngudberre ba bu ngurridjalwernhwoybukwong kore kunwok nuye Christ bu ngundimarneyimeng ngudbe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h, kunukka wanjh Namalngmakkaykenh ngunwong rowk ba bu ngurrimarnedurrkmirri God, dja ngurridjalmaddi kunnjilngmak dorrengh kore kabolkyimerran bu birriwarlahkenh bininj kabirridarrkidnan Jesus Christ nawu kawohrnan kadberr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2026-06-22T02:43:41Z</dcterms:created>
  <dcterms:modified xsi:type="dcterms:W3CDTF">2026-06-22T02:43:41Z</dcterms:modified>
  <dc:title>Bible.com.au: 1 Corinthians 1:1-31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