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ÄTITJKU DHÄRUK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walk dhuwalayi yulŋunydja. Yo Dätitj, ḻakaraŋanydja dhuwalayi dhäruktja yolŋu'-yulŋuwanydja, biyaka warraŋulkuŋa wal'ŋu yana, märr yurru ŋunhinydja walala ŋunhi walala yukurra märr-yuwalkthirri Godnha, walala yurru yukurra ḻayḻayyun yana djäma ŋula nhä ŋamakurru'. Ŋuriŋiyinydjayi dhärukthu yurru guŋga'yunna yolŋu'-yulŋu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nhenydja barrku-ḏakthurra ŋurikinydja yolŋu'-yulŋuwu ŋunhi walala ŋuli ḻayḻayyun waŋanharamirrina yukurra yurru yana mayali'miriwnha dhäruk. Walalanydja ŋuli nhina marrtji walu ŋupan waŋanharamirri weyinnha, gurruṯu'wuynha ŋuli dhuḏakthun yarraṯaŋuru ŋulaŋuruna märi'muwalana, ga wiripunydja walala ŋuli dhä-ḏälthinyamirri waŋanharamirri ŋurikiy ŋäthiliŋuwuy rombuy yana. Ŋunhiyinydjayi bawa'mirrina yana. Yakana yurru ŋula yolnha walŋakuma balanyarayunydjayi dhärukthu. Yaka nhenydja yukirriya warrkuḻuŋa walu nhuŋuwaynydja nhe biyaka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nhi yurru yolŋuyu guḻk-guḻkthun Godkunydja miṯtji yolŋu'-yulŋunha, barrku'-barrkuwatjkuma ŋuriŋiyi dhärukthunydja nhanukalay, bala nhenydja waŋiya ŋunhinhayi yolŋunha, biyaka raypirri'yurrana ŋanya. Ŋuli ŋayi yurru yakanydja mäkiri'-witjun, bala nhenydja biyapul waŋiya ŋanya. Ga ŋuli ŋayi yurru yakanydja ŋäma nhuna, nhenydja yurru gonha'yurruna ŋanya, yakana biyapulnydja ŋanya galkikuŋ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balanyarayinydja yolŋu ḻiya nhanŋu djarrpi'na; bitjanna liŋgu ŋayi ŋuli guyaŋirrinydja djarrpi'kumana. Nhenydja ŋuli nhäma ŋunhi ŋayi ŋuli djäma yukurra nhä malanha yätj, bala dharaŋanna ŋunhi ŋayinydja ŋunhiyinydjayi ŋayaŋu-djarrpi'na, yakana ŋamakurru'.Dhawar'yunarayŋuna dhuwalanydja dhäru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yalalanydja ŋarra yurru djuy'yun nhokala dhuwalanhana maṉḏanha Yätamanhana ga Ditjikanhana. Ŋunhi maṉḏa yurru bunanydja dhiyaliyi, ga dhunupana yana nhenydja yurru gonha'yunna, bala marrtjiyana lili ŋarrakalana ŋunhawala Nikapulalilina. Ŋarranydja yurru ŋunhalayi nhina yukurra ŋulinyaramirriyu ŋulwitjth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arra ḏukṯuk nhuŋunydja, nhe yurru guŋga'yun ŋunhinha maṉḏanha Djenanha ŋunhi rom-marŋginha yolŋunha, ga Bulatjnha. Guŋga'yurra maṉḏanha yulŋunydja, wekaŋa ŋula nhä ŋurukunydja-wala marrtjinyaraw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rŋgikuŋanydja ŋitjalaŋguway ŋunhiyi gurruṯu'mirrinhanydja walalanha ŋamathaŋa yana, märr yurru walala yukurra ḻayḻayyun ŋunhilina liŋguna djäma ŋamakurru'na, ga guŋga'yun maranhu-wekamana ŋunhinhanydja walalanha yolŋu'-yulŋunha ŋunhi walala yukurra nhina ŋuli goŋmiriwŋura, ŋurruwuyk wal'ŋu yuwalk. Yo, yaka ŋunhi ŋamakurru' walalaŋgu, walala yurru ḻayḻayyun ŋula nhäŋuranydja yana, ga yakanydja guŋga'yun ŋula yol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nhinydja wiripu-guḻkuny'tja yolŋu'-yulŋu ŋunhi walala yukurra djäma dhiyala ŋarrakala, walala djuy'yurruna märr-ŋamathinyaranydja ŋarrakala nhuŋu. Wekaŋa ŋanapurruŋguŋunydja märr-ŋamathinyara ŋurikiyi ŋilimurruŋgalayŋuwu marrkapmirriwunydja walalaŋgu, ŋunhi walala ŋilimurruŋgu gurruṯu'mirri walala, liŋgu waŋganygu ŋilimurru yukurra märr-yuwalkthirrinydja Djesuwu.Godthu yurru gäma yukurra nhumalanha bukmakkala yana nhanukalay ŋayi märr-ŋamathinyarayu. Ga liŋg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nhaltjan yurru ŋayi Garraywu yolŋu nhi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ḻakaraŋa ŋuripanydja yolŋu'-yulŋuwa, walala yurru dhäruk märrama walalaŋguway walala ŋurru'-ŋurruŋunha, ŋunhinhanydja walalanha ŋunhi Godthu walalanha nherrara dhiyakuyi djämawu. Ga bitjandhiyi walala yurru bitjan liŋgu girri'-ŋamathirri guŋga'yunarawu wiripu-guḻku'wu yolŋu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Ḻakaraŋa walalaŋgala, walala yurru yaka ḻakaranhamirri ŋula yätjpuy wiripu-guḻku'-walaŋuwuynydja, ga yaka walala yurru yukurra ŋarrtjunmirri walalanhawuy walala. Bitjan liŋgu walala yurru märr-ŋamathinyaramirri ga ŋayaŋu-wuyunaramirri bukmakku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yakayi liŋgu marŋgikuŋanydja walalanha, liŋgu ŋäthilinydja ŋilimurrunydja ŋuli yukurranha nhinanha bitjana bitjan bamba'-bambay; yaka ŋilimurru ŋuli marŋgithinya Godku, ga yakana ŋilimurru ŋuli dhäruk ŋanya märranha. Ŋilimurru ŋuli guyaŋinya yanapi ŋilimurru ŋuli nhinanha yukurranha ŋamakurru'ŋura yuwalkŋura wal'ŋu romŋura be, yurru bäyŋu warray, yana ŋilimurru ŋunhi nhinananydja yukurrana garrpiṉara warray ŋuriŋi ŋilimurruŋgalay warray djälyu ga ŋayaŋuyu. Bitjanana liŋguna ŋilimurru ŋuli guyaŋinyanydja yukurranha djarrpi'na ga yätjnha. Wiripunydja ŋilimurru ŋuli yukurranha maŋutji-ḏi'yunana wiripu-guḻku'nhanydja yolŋunha walalanha. Wiripunydja yolŋu'-yulŋu ŋilimurruŋgu ŋuli ŋuyulkthinya, ga ŋilimurru ŋuli ŋuyulkthinya walalaŋgu wiripu-guḻku'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Godtja mukthurruna yana märr-ŋamathina yukurrana ŋilimurruŋgunydja, ŋayinydja ŋunhi Walŋakunharamirri ŋilimurruŋgu, bala ŋayi ŋilimurruŋgala maḻŋ'maraŋalana warraŋulkuŋalana nhanŋuway ŋayi mel-wuyunaramirrina r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yana walŋakuŋalana ŋilimurrunha. Yurru yakana ŋayi ŋunhi ŋilimurrunha walŋakuŋala ŋuriŋi ŋilimurruŋgalaynydja be ŋamakurru'yu dhuwurryu; Godthu ŋayipi ŋilimurrunha walŋakuŋalanydja yänana, liŋgu ŋayinydja mel-wuyunaramirri ŋilimurruŋgu. Ŋayi ŋilimurrunha ŋayaŋu-ḏarrtjalkkuŋalanydja, bala ŋayaŋunydja ŋilimurrunha walŋakuŋala yuṯakuŋala ŋuriŋi nhanukalay ŋayi Garrkuḻukthuna Birrimbirry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Godthunydja rarryurrunana nhanŋuwaynydja ŋayi Garrkuḻuknhanydja ŋunhinydja Birrimbirrnha ŋilimurruŋgalanydja, ŋuliwitjanna Djesu-Chrsitkalana ŋilimurruŋgalaŋuwala Walŋakunharamirriwal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ärr yurru ŋayi Godthu yakana yukurra yätj-ḻakaramanydja ŋilimurrunha, bala dhä-ḏir'yundja yurru. Nhanukalanydja märr-ŋamathinyarayu ŋilimurrunydja yukurra nhina gurruṯu'mirrina yana walala nhanŋu, waŋganyŋurana yana Godkalana. Ga dhiyaŋunydja-wala ŋilimurrunydja nhanŋu yumurrku'na, bitjan gäthu'mirriŋuna walala nhanŋu, bala ŋilimurru yukurra dhuwala dhukarr-nhämana yulŋunydja ŋurikina waluwu ŋunhi ŋilimurru yurru yukurra nhina ŋunhala nhanukalanydja, gupaḏalnha-wala yurru.]]></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2026-08-14T13:03:03Z</dcterms:created>
  <dcterms:modified xsi:type="dcterms:W3CDTF">2026-08-14T13:03:03Z</dcterms:modified>
  <dc:title>Bible.com.au: DÄTITJKU DHÄRUK 3:1-15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