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ÄTITJKU DHÄRUK 2: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ŋiya dhunupa yana ga ḏarrtjalk dhäruk, märr yurru ŋunhinydja yolŋu ŋunhi ŋayi yaka ḏukṯuk ŋitjalaŋgalaŋuwu romgu, ŋayinydja yurru gorana nhanŋuway ŋayi, liŋgu yakana yana yurru maḻŋ'marama waŋgany ŋula nhä yätj nhokalanydja, bala yätj ḻakarama ŋilimurrunhanydja Garraywalaŋumirrinhanydja yolŋunha walalanha yak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biyakayi ḻakaraŋa nhe yurru djämamirriwanydja yolŋuwa, ŋuripanydja ŋunhi ŋayi bäyimbuy buŋgawa'mirriŋuwuŋu, biyaka gam', “Djäma yana ŋamathaŋa nhokalaŋuwu buŋgawa'mirriŋuwu, ga dhäruk märraŋa ŋanya, märr ŋayinydja yurru nhuna ḻatju'-ḻakarama muka. Yaka buku-ruŋiyanydja waŋiya nhokalaŋuwu buŋgawa'mirriŋuw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yaka djaw'yurra ŋula nhänydja nhanŋu. Djäma ŋamathaŋa yana yuwalkkuŋa, märr yurru walala wiripuwurruyunydja nhäma muka nhokala manymak ga ḻatju' rom, Gunhu'wunydja wal'ŋu, ŋurikinydja ŋunhi ŋayi Walŋakunharamirri ŋilimurruŋ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biyakayina marŋgikuŋanydja ŋunhiyi walalanha yolŋu'-yulŋunhanydja, liŋgu Gunhuny'tja ḏukṯuk bukmakku warray yolŋuwu walalaŋgu walŋakunharawu; dhiyakuna ŋayaŋuwu ŋayinydja liŋguna maḻŋ'thurruna warraŋulthinana wal'ŋu nhanŋu ḻatjuny'tja r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dhiyaŋuyi romdhu yukurra ŋuli marŋgikumana ḻakarama ŋilimurruŋgu, ŋilimurru yurru yaka'yunna yana yätjkunydja. Ŋilimurru yurru yaka malthun yukurra yolŋu'-yulŋuwu, ŋurikinydja ŋunhi walala yaka marŋgi Gunhu'wu, ga yaka ŋilimurru yurru djäl-ḏumurruyirri yukurra dhiyakuywu munatha'wuywunydja nhäku malaŋuwu ga romgu. Ŋilimurru yurru yaka malthun yukurra ŋilimurruŋgalayŋuwunydja djälwu ŋuriki, yana ŋilimurru yurru malthun yukurra Gunhu'walaŋuwu djälwu, ga nhina yana nhanukalay romŋu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dhuwalanydja ŋilimurru yukurra nhina dhiyaŋunydja-wala galkunna yana, ŋayaŋu-gatjpu'yunna yukurra Djesu-Christku, ŋilimurruŋgalaŋuwu Waŋarrwuna wal'ŋu ga Walŋakunharamirriwuna ŋurikina ŋunhi, ŋunhi ŋayi yurru maḻŋ'thun dhiyala, nhanukalay ŋayi ḻatju'yuna dhikana wal'ŋu yur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alkina dhuwala yulŋunydja nhanŋu Djesuwunydja, ŋayi yurru roŋiyirrina lili, ŋunhiyinydja ŋunhi ŋayi wekanhamina ŋanyapinyay ŋayi walŋa, bala burakina ŋilimurruŋgalanydja dharapulŋura ŋayina, ga ŋuliwitjarrayina ŋayi ŋunhi dhawaṯmaraŋala märraŋalana ŋilimurrunhanydja ŋuliŋuruyi romŋuru yätjŋurunydja. Bala ŋayi ḏarrtjalkkuŋalana yulŋunydja ŋilimurrunha, märr yurru ŋilimurrunydja nhina yukurra gänana yana, ganaŋ'maranharana ŋunhi nhanŋuwayliliyanharanydja yolŋu walala, märr yurru ŋilimurru djäl-ḏumurruyirrinydja ḏukṯukthirri djämawu ŋamakurru'wuna wal'ŋu yana, märr-yunupawuna rom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marŋgikuŋanydja dhiyaŋuyi dhärukthunydja ŋunhayi yolŋu'-yulŋunhanydja, biyaka guŋga'yurra marrparaŋ'kuŋa walalanha, märr yurru walala djäma ŋamathama. Ga biyakayi raypirri'yurra ḏaḏawmaraŋa walalanha, ŋula yolnha yolŋunha, ŋunhi ŋayi yukurra djäma yätj. Waŋiya dhärukthu ganydjarrmirriyu, ga yaka ŋula goriyanydja; yakana walala yurru nhäma nhuna yutjuwaḻa' ḻakaramanydja, yanapi nhokuŋunydja dhäwu' ŋunhi ŋula nhäŋiniŋ'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rŋgikuŋanydja yuwalk wal'ŋu dhäruk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alala ŋuli marŋgikumanydja djarrpi'kumana yana, yurru nhenydja marŋgikuŋa ḻakaraŋa Godku dhäruk yuwalkkuŋa wal'ŋu ga dhunup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ḻakaraŋa worru'-wurruŋuwanydja ḏarramuwurrumbala biyaka gam', “Yaka nhuma yurru yukurra leŋu ŋänitji'yunydja. Nhiniya wurrkurrum'thiya, ḻatju'kuŋa biyaka guyaŋiya, dhunupa wal'ŋu, ga ḏaḏaw'yurrana nhokalaynydja nhe djälŋuru. Yuwalkkuŋana biyaka wal'ŋu Garraynhanydja märr-yuwalkthiya ga märryu-ḏapmaraŋa ŋanya wirrki yana, ga biyakayi bili märr-ŋamathiyayi wiripuŋuwunydja yolŋuwu, ga dhärriyanydja yukirriya wuṉḏaŋarrnha yana, biyakana liŋgu ŋula nhäkunydja malaŋuwu ŋunh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yakayi bili ḻakaraŋa dhäykawurrumbala worru'-wurruŋuwanydja biyaka gam', “Nhuma dhäykawurrunydja, nhiniya ŋamathaŋa, liŋgu nhenydja nhanŋuway Gunhu'wu yana yolŋu. Yaka wiḏiyal-ḏumurruthiya, ga yaka ḻukiya ŋänitjinydja, märr nhe yurru yakana ŋulthu'yun ŋurikiyi biyapulnydja. Ḻakaraŋa ŋamakurru' wal'ŋu r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rŋgikuŋanydja ŋunhi yuṯanhanydja dhäykawurrunha, märr yurru walala märr-ŋamathirri walalaŋgalaŋuwu dhuway'mirriŋuwu ga djamarrkuḻi'wu, djäka walalaŋgu yana dhika wal'ŋ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yuṯanydja dhäyka yurru nhina ŋamakurru' yana wal'ŋu dhika, ga maŋutji-ḏarrtjalk yana; yaka yana ŋayi yurru djäma nhanukalay ŋayi djälyu. Ga djäma ŋayi yurru wäŋa nhanŋuway ŋayi ŋamathama, ga guŋga'yun wiripuŋunhanydja yolŋunha. Ga bitjandhi ŋayi yurru dhäkayunydja dhäruk märramayi nhanŋuway ŋayi dhuway'mirriŋunha, märr yurru yaka nhanukala ŋuruŋunydja walalay wiripuŋuyunydja yolŋuyu yätj ḻakarama rom Garrayw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biyakayi ḻakaraŋa yuṯawanydja ḏarramuwa ŋunhiyi liŋgu ŋupanayŋu yana dhäruk; ŋayi yukurra yurru nhina märr-yunupa wal'ŋu yana, yaka ŋayi yurru djäma nhanukalay ŋayi djäly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nhepi wiripunydja nhiniya ŋamathaŋa, ga djäma biyaka liŋgu rom dhunupa yana ga ŋamakurru, märr walala yurru ŋuruŋu wiripu-guḻku'yunydja nhäma nhokalanydja märr-yunupawuy nhinanhara, bala yurru walalanydja bitjandhiyi bili dhuḏakthun, märr-yunupayirriyi yana nhina yurru yukurra. Yuwalkkuŋa yana marŋgikuŋa walalanha wal'ŋu romgunydja Garraywalaŋuwu.]]></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2026-06-12T01:43:29Z</dcterms:created>
  <dcterms:modified xsi:type="dcterms:W3CDTF">2026-06-12T01:43:29Z</dcterms:modified>
  <dc:title>Bible.com.au: DÄTITJKU DHÄRUK 2:1-15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