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276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AWUMBUYŊUWU DHÄRUK 9: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Yo, waŋgany ŋunhi yothu Yipurayimgu dhawal-wuyaŋina bitjarra liŋgu yana bitjan ŋuli wiripu-guḻku' djamarrkuḻi' dhawal-wuyaŋirri, yurru ŋuliŋuruyinydja mala-wunhara yarraṯaŋuru yaka warray Godku yuwalk yumurrku, liŋgu Godku yuwalktja wal'ŋu yolŋu ŋunhiyina liŋguna ŋunhi ŋayi mala-wunhara yukurranhara Yitjakkuŋuna, ŋunhi ŋayi ŋunhiyinydja yothu dhawal-wuyaŋina dhawu'-nherraṉara ŋulaŋuru yana Godkuŋuna. Yo, Yipurayim ga miyalk nhanŋu Saranydja mirithirrina maṉḏa worruŋuna yanana, yurru Godtja waŋana dhawu'na nherrara maḏḏaku bitjarra gam', “Ŋarra roŋiyinydja boŋguŋu lili waŋganydhuna dhuŋgarrayu ŋunhi boŋguŋu djuḻkthurru, ga ŋulinyaramirriyunydja boŋguŋu ŋayi yukirri Sarayunydja dhangi'yurruna yothu'nhana nhanŋuway.” Bala ŋayi yana Yipurayimdja märr-yuwalkthinana Godkunydja, ga yuwalkthi yana nhanŋu yothuny'tja dhawal-wuyaŋina Yitjaknha yä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äka dhuwala gay' wiripu dhäruk. ŋunhiyinydjayi ŋilimurruŋgu märi'munydja Yitjaktja bäpa'mirriŋu märrma'wuna ḏarramuwu maṉḏaku ŋurru-maltjaṉawuna, ga maṉḏayinydja ŋunhi dhawal-wuyaŋina Ripaykawuŋuna, yurru waŋgany yothu ŋunhiyi djarr'yunara Godkuŋunydja, ga ŋunhi wiripunydja yak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2 ]]></a:t>
            </a:r>
            <a:r>
              <a:rPr lang="en-US" b="1" sz="3000" spc="0" u="none">
                <a:solidFill>
                  <a:srgbClr val="000000">
                    <a:alpha val="100.00%"/>
                  </a:srgbClr>
                </a:solidFill>
                <a:latin typeface="Calibri"/>
              </a:rPr>
              <a:t><![CDATA[Liŋgu ŋäthili yana Godthu ḻakaraŋala ŋäṉḏi'mirriŋuwalanydja ŋurikalayi bitjarra, yurruna ŋunhiyi maṉḏa dhawal-wuyaŋina, “Dhuwali nhokala guḻunŋura märrma' yothuny'tja maṉḏa, ḏarramu maṉḏa yana, yurru dhuḏiŋunydja ŋunhiyi yurru nhina yukurra ŋurruŋuna, bala maḻamarryunydja ŋuriŋi yurru yukurra djäma ŋurikiyi dhuḏiŋuwuna.” Godthu ḻakaraŋala bitjarrayi yurruna maṉḏa djäma ŋula nhä yätj ga ŋamakurru'. Yo, Godthu djarr'yurruna ŋunhinhayinydja dhuḏiŋunhanydja Djaykupnhanydja ŋäthili yana, yurruna ŋayi ŋunhi dhawal-wuyaŋina, bili ŋurikiyina ŋunhi ŋayi God ḏukṯukthinanydja; yaka ŋanya ŋayi djarr'yurruna liŋgu ŋuriŋinydja ŋunhi ŋayi Djaykupthu djäma ŋula nhä ŋamak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djorra'yunydja yukurra ŋunhanydja ḻakarama bitjan gam', “Godtja waŋa yukurra bitjan, ‘Ŋarra yukurra märr-ŋamathirri Djaykupkunydja, yurru yakana ŋarra ḏukṯuk Yetjuwunydja, yaka ŋayinydja ŋarrakuŋu ŋunhi djarr'yuna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häyinyara dhika ŋayi Godtja? Nhäna ŋilimurru yurru dhika ḻakaramanydja ŋanya? Nhä ŋunhiyi?... djarrpi' nhanŋu?... ŋunhi ŋayi yurru djarr'yun waŋganynhanydja yolŋunha?... ga wiripuŋunhanydja nherraṉ ŋunha gali'lili? Yaka warray. Godtja dhuwala dhuwurr-dhunupa yana, yaka ŋayi ŋuli djäma yukurra ŋula nhä yätjkum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odthu ḻakaraŋala Mawtjitjkalanydja bitjarra gam', “Ŋarra yurru mel-wuyundja ŋuriki liŋgu yolŋuwu ŋunhi ŋarra ḏukṯuk nhanŋu mel-wuyunarawu, ga bitjandhi liŋgu ŋarra yurru djäma ŋamakurruny'tja, ŋuriki bili yana yolŋuwu ŋunhi ŋarra ḏukṯuk nhanŋu guŋga'yunaraw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God yana ŋayipi waŋgany djarr'yunaramirrinydja. Bäyyi ŋayi yurru ŋula yol yolŋu wirrki ḏukṯuk ŋayi yurru Godthu ŋanya guŋga'yun, ga bäyyi ŋayi yurru wirrki djäma yukurra nhanŋu Godku, ŋayina yurru Godnha yolŋuwu mel-wuyundja ŋuriki liŋgu märrwunydja ŋunhi ŋayipina yurru ḻiyayu-djarr'yun nhanŋu mel-wuyunaraw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Ŋunha djorra'ŋuranydja yukurra waŋa bitjan, “Godtja waŋana buŋgawawala Yetjippuyŋuwalanydja bitjarra gam', ‘Ŋarranydja nhuna nherrara buŋgawakuŋalanydja dhiyakuna gay märrwu, märr yurru nhokalanydja yolŋu'-yulŋuyu dharaŋanna nhäma ŋarrakunydja ganydjarr, märr yurru bukmakthu yolŋu'-yulŋuyu birrka'mirriŋura yäkunydja ŋäma ŋarranha y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o, ŋuli ŋayi God ḏukṯuk ŋula yolku mel-wuyunarawunydja, bala dhunupana ŋayi yurru mel-wuyunna yana ŋurikiyinydjayi yolŋuwu. Ga ŋuli ŋayi djäl ŋayipinydja, ŋayi yurru yolŋunha ŋayaŋu ŋunha ḏälkuma yana, bala yurru ŋayi ŋuriŋiyi yolŋuyu yakana märrama ŋanya Gunhu'nha dhäruktja.Godthu ŋuli murr'marama yätjnhanydja, yurru ŋayi mel-wuyunaramirri yulŋunyd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mak nhuma ŋarranha yurru dhä-wirrka'yun bitjan gam', “Godthunydja ŋuli djäma nhanukalay ŋayi yana djälyu, bäyŋuna ŋanya yurru ŋula yolthu gulmaramanydja ḏaḏawmaramanydja. Ŋuli yurru ŋayipinydja Godthunydja djarr'yun wiripu-guḻku'nhanydja yolŋu'-yulŋunha, bala ŋayaŋuna walalanha ḻapmarama, ga wiripu-gulku'nhanydja ŋunhinydja ŋayaŋu ŋayi yurru yolŋu'-yulŋunha dälkumana, ga nhäkuna ŋayi yurru yätj-ḻakaramanydja ŋunhinhanydja yolŋu'-yulŋunha ŋunhi walala yurru ŋanya yaka märrama? Nhä dhuwalayinydja?... dhunupa muka?... ŋunhi ŋayi ŋanapurrunha ŋuli waŋa yätj-ḻakaramanydja?” Bitjan mak nhe yurru dhä-wirrka'yund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Godnha ga djarr'yunarawuynha nhanukuŋuway ŋunh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Ga ŋarranydja yurru nhuŋu buku-ruŋinyamarama balanydja bitjanna, “Way yolŋu, yol dhuwala nhe yulŋunydja? Nhenydja dhuwala yolŋu yana. Nhäku nhe yukurra dhä-ḏalthirri waŋa Godkunydja bitjandhi.”Ŋunhi ŋuli yolŋuyu dhoḻu-warkthunaramirriyunydja djäma banikin ŋula nhä, yakana yurru ŋuriŋiyi nhanukala djämawuyyunydja banikindhu dhä-wirrka'yun ŋanya bitjandja, “Nhäku nhe ŋarranha djäma bitjarrayinydj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äyŋu yana, liŋgu dhoḻu-warkthunaramirriyunydja yolŋuyu ŋuriŋiyi ŋuli dhoḻu märrama nhanukalay ŋayi goŋdhu, bala djämanydja ŋayi yurru yukurra ŋunhiyi birrka'mirri nhä malanha, nhäku ŋayi ḏukṯukthirri yukurra. Mak wiripunydja ŋayi yurru bakmarama märrma'kuma dhoḻu ŋunhiyi, ga waŋganydhunydja ŋuriŋiyinydja ŋayi yurru djäma ŋula nhä ḻatju' dhika wal'ŋu ŋula dharrpalwuna romgu, ga ŋuriŋiyinydja wiripuŋuyunydja ŋayi yurru djäma ŋula nhäna wakalŋ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bitjandhi liŋgu Godthunydja ŋuli djäma yukurra nhäku ŋunhi ŋayipi ḏukṯukthirri yukurra, liŋgu ŋilimurrunydja dhuwala nhanukalana goŋŋura. Godtja dhuwala ḏukṯuk, ŋilimurru yurru marŋgithirri nhanŋu, ŋunhi wirrkinydja ŋayi yukurra ŋaramurryirri yätjkuna romgu, ga ḏälkumanydja ŋayi yukurra ganydjarrnydja biyapul wal'ŋu bathala baḏuwaḏuyunarawu dhuwurr-yätjmirriwunydja yolŋu'-yulŋuwu. Wirrkinydja ŋayi yukurra ŋaramurryirri ŋurikina yolŋu'-yulŋuwu ŋunhi walala ŋuli yukurra mukthun djäma yätj dhuwurr. Yuwalk yana ŋayi yurru walalanha buma buwayakkumanydja, yurru yaka ŋayi walalanha dhä-ḏir'yurruna waḏutjanydja, weyinŋumirrina ŋayi ŋuli galkundja walalaŋgu bilyunarawu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Liŋgu ḏukṯukthirri ŋayi yukurra Godtja, ŋilimurru yurru marŋgithirri muka nhanŋu, nhaltjan ŋayi yurru ḻatju'kuma dhika gäma yukurra ŋunhinhanydja yolŋu'-yulŋunha ŋunhi walalaŋgu ŋayi yukurra mel-wuyun, ŋurikinydja ŋilimurruŋgu ŋunhi ŋayi ŋilimurrunha djäma yukurrana, märr yurru ŋilimurru nhina yukurra nhanukalanydja ḻatju'ŋurana wal'ŋu ŋunhala djiwarr'ŋur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Godtja ŋilimurruŋgu wäthurruna bukmakŋuru yana miṯtjiŋuru; wiripunydja ŋayi wäthurruna Djuwskalaŋuŋuru miṯtjiŋuru, yurru yaka ŋayi ḏukṯuk ŋuriki liŋgu Djuwskunydja yolŋu'-yulŋuwu, ŋayi bitjarrayi liŋgu wäthurruna mulku'-mulkuruwunydja yolŋu'-yulŋuwu, bäpurru'ŋuru ga bäpurru'ŋuru, märr yurru ŋilimurrunydja nhina yukurra ŋunhala nhanukalana nyeyaḻŋur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 baman'tja wal'ŋu Godthu waŋana ḻakaraŋala ŋuliwitjarra dhärukkurru yolŋuwalaŋukurru yäkuwalaŋukurru Yutjiyawalaŋukurru, bitjarra gam' ŋayi ḻakaraŋalanydja.“Wiripunydja yukurrana yolŋu walala nhinana ŋula yolkuna,yaka ŋarraku yolŋu walala ŋäthilinydja ŋunhiyi,yurru ŋarranydja ḻakarama yurru walalanha. ‘Ŋarrakuwaynha Yolŋu'-yulŋu’ bitjanna.Ŋäthilinydja ŋunhinydja yakana ŋula yol märr-ŋamathina yukurrana ŋurikiyi mulku'-mulkuruwunydja, bäpurru'wu ga bäpurru'wu,yurru ŋarranydja ḻakarama yurru walalanha ‘Ŋarrakuwaynha wal'ŋu Marrkapmirrina yanana walala,’ bitjan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birrka'mirriŋura wäŋaŋura walala ŋuli yolŋu'-yulŋu waŋa ŋunhi mulku'-mulkurunhanydja bitjan, ‘Nhumanydja dhuwala yaka warray Godku yolŋu walala,’ bitjanna,yurru ḻakaramanydja walala yurru yukurra ŋunhiyi mulku'-mulkurunhanydja bitjanna, ‘Yumurrku nhanŋuwaynha wal'ŋu Godku Walŋa-ḏikṯikkuna,’ bitjann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be ŋäthilinydja Yitjayayu ḻakaraŋala Yitjuralnhanydja malanha bitjarra gam', “Guḻku' mirithirri ŋunha Yitjuralnydja bäpurru' ŋula nhämunha' miṯtji, balanyarana bitjan munatha' ŋunhi raŋi, yurru märr-ḻurrkun' yurru walŋathirrinydja nhina yukurr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Liŋgu Garrayyu Godthu yurru djämana yana bukmak nhänydja malanha ŋunhi ŋayi dhawu'-nherrara ŋäthili wal'ŋu; waḏutjana yana ŋayi yurru dhawar'maramanydja buma dhuwurr-yätjmirrinhanydja yolŋu'-yulŋunha birrka'mirriŋuranydja wäŋaŋur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uriŋiyi dhäwu'-ḻakaranhamirriyu Yitjayayu ḻakaraŋala bitjarra ŋäthili wal'ŋu, “Garraywunydja ŋunhanydja guḻku' warray mirithirri warray miṯtji djiwarr'wuynydja yolŋu walala, ŋayi bini ŋilimurrunha bunha warrpam'thuna yana buwayakkunhana; ŋilimurru bini dhuwala Djuwstja miṯtji bäyŋuthinyana warrpam'nha, bitjanana bitjarra ŋunhi wäŋa maṉḏanha Djudum ga Gumura.” Yurru yaka ŋayi ŋilimurrunha warrpam'thurrunanydja dhawar'maraŋala, märr-ḻurrkun'nha ŋayi gunganhamirriyaŋalanydja, märr yurru ḻurrkun'tja ŋilimurru miṯtji mukthun yana walŋathirri nhina yukurra.Djuws yaka ḏukṯukthina dhäwu'wu Djesuwalaŋ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ḻakaramanydja ŋarra yukurra dhuwala dhäruktja yuwalk, yakana ŋarra yukurra bothirrinydja ḻakarama, liŋgu ŋarranydja dhuwala nhanŋuway yana Djesu-Christku. Ŋayi Garrkuḻuktja Birrimbirr marŋgi ŋarraku, ga ŋunha ŋayaŋuŋuranydja ŋarrakala ŋayi yukurra ḻakaramanydja ŋarranha, ŋunhi ŋarranydja yukurra ḻakarama yuwalk yana, yaka bothirr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ärr-yuwalk dhuwala yulŋunydja. Mulku'-mulkurunydja ŋunhi yolŋu'-yulŋu yaka yukurrana ḻarruŋala Godkalaŋuwu ŋunhi romgu ŋamakurru'wunydja, yaka walala yukurrana gatjpu'yurruna ŋayi yurru Godthu walalanha ḻakarama ŋayaŋu-dhunupamirri. Yurru walalanha ŋayi Godthunydja galkikuŋalana märraŋalana, liŋgu walalanydja ŋunhi mulku'-mulkuru yolŋu walala märr-yuwalkthina yukurrana nhanŋu Djesu-Christ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urru walalanydja ŋunhi Djuwstja miṯtji ḏukṯukthirri yukurra ŋula romgu warray malthunarawu, märr romdhu ŋuriŋiyi walala yurru nhina yukurra ŋamakurru' wal'ŋu. Yurru yaka walala maḻŋ'maraŋala ŋunhi nhä malanha ŋamakurruny'tja, ŋunhi ŋayi Godthu dhawu'mirriyaŋala be ŋäthili, yaka ŋayi walalanha galkikuŋala märraŋala, bala ŋayaŋu-dhunupamirrinhana ḻakaraŋala, bäyŋun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ŋunhi walala Yitjuralpuyŋu yolŋu'-yulŋu yaka ŋayaŋu-dhunupayina Godkalanydja maŋutjiŋura, liŋgu walala yukurrana ŋunhi guyaŋina yanapi walala ŋuli walalawuynha walala rom-dhunupakunharamirri ŋuriŋiyi walalaŋgalay walala djämayu yana. Yaka walala märr-yuwalkthina yukurrana Djesu-Christku, bala walala yana ŋaṯtjarrkthurruna ŋurikalayinydja, bala galkin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odkala djorra'yunydja ḻakarama yukurra dhuwala bitjan gam',“Godthu ŋunhi yolŋunhanydja nherrara ŋunha Djäyanlili wäŋalili,yurru ŋayinydja ŋunhiyinydja yolŋu balanyarana bitjan bathala guṉḏa.Wiripu-guḻkuny'tja yurru ŋunhiwalayi guṉḏalili ŋaṯtjarrkthun, bala galkirrina,liŋgu walala yurru yakana märr-yuwalkthirri nhanukala.Ga ŋuli ŋayi ŋula yol märr-yuwalkthirrinydja yurru,ŋuriŋiyi yolŋuyunydja yurru märramana yana yukurra nhä malanha ŋunhi ŋayi Godthu dhawu'-nherrara,yakana ŋayi yurru gora ŋuriŋiyinydjay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irrkina yana ŋarra yukurra ŋoy-ŋäthinydja, ga bitjanna liŋguna ŋarra yukurra ŋayaŋunydja nhina warwumirriyirrina wirrkina ŋuruku ŋarrakalaŋuwu ŋarra miṯtjiwunydj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rrki wal'ŋu yana dhika ŋarra yukurra ḏukṯukthirrinydja walalaŋgu, walala yurru märr-yuwalkthirri Djesu-Christku, märr yurru walala walŋathirri. Bala ŋarra ŋuli guyaŋirrinydja yukurra bitjanna gam', “Godthunydja yurru walalanha dhä-ḏir'yun gupaḏalkumana, liŋgu nhina walala yukurra barrkuwatjnha yana Christkalanydja. Ye-e-e, wanhaka ŋarra ŋuli wapthurru walalaŋgalana dharapullili, ga märraŋu dhä-ḏir'yunaranydja ŋunhi walalaŋgu ŋarrana, ŋunhi bini ŋuriŋi ŋarrakalanydja rakunydhinyarayu walŋakunha walalanha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lala warray ŋunhi Yitjuralpuy yolŋu walala nhanŋuway Godkunydja miṯtji; walalanhana ŋayi djarr'yurrunanydja, bala ganaŋ'maraŋala nhanŋuwayliliyaŋalana nherrara, bala walalaŋgalana ŋayi rarr'yurruna nhanŋuway ŋayi nhä malanha ŋamakurruny'tja. Walalaŋgala muka ŋayi ŋunhi dhawu' nherraranydja, märr yurru walalanydja nhanŋuwaynha yolŋu'-yulŋu, ga ŋayina yurru walalaŋgu God Waŋarrnydja. Ga walalaŋgalana yana ŋayi wekaŋala romdja nhanŋuway ga dhukarrnydja, märr yurru walala ŋuliwitjandhinydja dhukarrkurru buku-ŋal'yun yukurra nhanŋu galkina wal'ŋu yanana; yakana ŋayi balanyarayinydja rom wekaŋala wiripu-guḻku'wunydja yolŋu'-yulŋuwu, ŋuriki liŋgu walalaŋgu Djuwsku yana waŋganygu, ga walalaŋguna Godthu dhawu'mirriyaŋala ŋunhinhanydja ŋunhi ŋayi yurru ŋanya djuy'yun walŋakunharamirri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Ŋunhiyinydjayi miṯtji Djuwstja mala-wunhara ŋulaŋuru ŋunhi ŋayi Godthu walalanha djarr'yurruna be ŋäthili, ŋulaŋuru Yipurayimgala, ga Yitjakkala ga Djaykupkala, ga ŋayi Garraynydja Djesu-Christtja dhawal-wuyaŋina yolŋu ŋunhi rumbalnydja ŋulaŋuruyi yarraṯaŋurunydja walalaŋgala Djuwskala.Ŋilimurru buku-wurrpanna Godnha go. Ŋayinydja ŋunhi garrwar wal'ŋu nhäŋurunydja malaŋuŋuru bukmakŋuru yana, ga ŋayathamanydja ŋayi yukurra bukmak warray nhanukalaynydja ŋayi goŋdhu. Go ŋilimurru wokthunna nhanŋu gupaḏalkumana-wala. Yo yuwal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iripunydja mak ŋuli ŋula yolthu yolŋuyu guyaŋirri bitjan gam', “Godthunydja ŋunhi dhawu'mirriyaŋala muka Yitjuralnhanydja bäpurru'nha be muka walŋakunharawu. Mak ŋayi dhika bay meṉguŋalana, yakana ŋayi yukurra märr-ŋamathirri biyapulnydja walalaŋgu,” bitjan. Yä-ä-äw!! Yaka ŋunhiyinydjayi yuwalk. Godkuŋunydja ŋunhiyi dhawu'-nherraṉara mukthun warray dhärra yukurra. Wiripunydja yolŋu walala dhawal-wuyaŋina warray beŋuruyi Yitjuralwala yarraṯaŋuru, yurru yakana walala yuwalk ŋulaŋuruyinydja bäpurru'ŋuru, ŋunhi ŋayi Godthu walalanha djarr'yurruna; yakana walala ŋunhi yuwalk Yitjural miṯtj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walk dhuwali yulŋunydja. Wiripunydja yolŋu walala yukurrana dhawal-wuyaŋina beŋuru Yipurayimgala yarraṯaŋuru, yurru yakana walala ŋunhi yuwalk djamarrkuḻiny'tja Godku. Liŋgu Godthu ḻakaraŋala Yipurayimgalanydja bitjarra, “Ŋunhi liŋgu yurru ŋarrakuwaynydja mala yolŋu'-yulŋu, ŋunhi walala dhawal-wuyaŋirri yukurra yurru ŋulaŋuru Yitjakkala yarraṯaŋuru,” bitjarra.]]></a:t>
            </a:r>
          </a:p>
        </p:txBody>
      </p:sp>
    </p:spTree>
  </p:cSld>
  <p:clrMapOvr>
    <a:masterClrMapping/>
  </p:clrMapOvr>
</p:sld>
</file>

<file path=ppt/theme/theme1.xml><?xml version="1.0" encoding="utf-8"?>
<a:theme xmlns:a="http://schemas.openxmlformats.org/drawingml/2006/main" name="Theme12">
  <a:themeElements>
    <a:clrScheme name="Theme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2026-06-16T12:02:18Z</dcterms:created>
  <dcterms:modified xsi:type="dcterms:W3CDTF">2026-06-16T12:02:18Z</dcterms:modified>
  <dc:title>Bible.com.au: RAWUMBUYŊUWU DHÄRUK 9:1-33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