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7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nhumanydja Garraywalaŋumirrinydja yolŋu walala yakana ŋuli yukurra nhina ga djäma djälkurru nhokalaynydja nhe; nhanŋuwaynha djälwu nhenydja ŋuli yukurra malthun, ŋuriki Garrkuḻukku wal'ŋu Birrimbirrwu, liŋgu Gunhu'wunydja ŋunhi Birrimbirr nhina yukurra ŋunha ŋayaŋuŋura nhokala. Ga ŋunhi nhokala yakanydja ŋayaŋuŋura Garraywu Garrkuḻuk Birrimbirr nhina yukurra, nhenydja yakana yana nhanŋuway Garraywu yo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nhokala ŋayaŋuŋura yukurra yuwalktja Garray nhina, bäyyi nhe yurru rumbalnydja ŋunhi rakunydhirri liŋgu dhiyaŋi yätjthu, yurru birrimbirrnydja nhe yurru yukurra nhina walŋana yana-wala, liŋgu ŋayaŋunydja nhuŋu ŋayi Gunhu'yu liŋguna dhunupakuŋala ŋuliyina Djesuwalaŋu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unhu'yu Godthu gaŋgathinyamirriyaŋalana ŋanya Djesunhanydja, rumbal wal'ŋu ŋunhi rakunyŋurunydja walŋakuŋalana, ŋuriŋi nhanukala Walŋamirriyunydja Birrimbirryu, ga ŋuli nhokala Gunhu'wu Birrimbirrnydja ŋunhiyi liŋguna gärrina, rumbalnydja nhuŋu yurru ŋayi bitjandhi bili walŋakumayi yana Gunhu'yu, ŋuriŋiyi bili Birrimbirryu Walŋamirriyunydja, ŋunhi ŋayi yukurra dhikayi nhina nhokala ŋayaŋu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utha walala ŋarraku, ŋilimurru yurru nhina yukurra walŋanydja yana, liŋgu nhanukalay yana ŋuriŋi Gunhu'wala Garrkuḻukthu Birrimbirryu. Bala ŋilimurru yurru nhina yukurra ŋamakurru'na wal'ŋu yana, djämanydja yukurra yurru nhanŋuwaynha malthun. Yakana yurru ŋali malthun djäma ŋitjalaŋgalayŋuwunydja ŋali djälwu, liŋgu yakana ŋayi ŋuriŋiyinydja ŋitjalanha walŋaku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li nhe yurru bitjandja liŋgu yukurra marrtji nhokalaynydja nhe djälyu, nhenydja yurru yana rakunydhirrina-wala. Ga ŋuli nhe yurru ḏaḏawyunna nhokalaynydja ŋuliŋuruyi yätjŋurunydja, ŋuriŋinydja ganydjarryu Godkalanydja Birrimbirryu, bala gonha'yunna yurru yätjtja ŋunhi djäma, bitjan ŋuli rakunydhu yolŋuyu, bala nhenydja yurru walŋana yana nhina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ŋunhinydja walala yolŋu'-yulŋu ŋunhi walala malthun marrtji Gunhu'walaŋuwu ŋuriki Garrkuḻukku Birrimbirrwu, ŋunhi ŋayina ŋuriŋiyina yuwalktja yukurra gäma walalanha, ŋunhiyinydja walala nhanŋuwaynha gäthu'mirriŋu walala, Gunhu'wuna yana God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äthilinydja nhe ŋuli yukurranha nhinanha barrarinya muka Godku, yanapi ŋayi Godtja ŋula nhä rom-ḏäl buŋgawa. Yurru dhiyaŋunydja-wala nhe marŋgina nhanŋu Gunhu'wu, liŋgu ŋuriŋiyina Garrkuḻukthuna Birrimbirryu ŋunhi nhe ŋanya liŋguna märraŋalana, ga yakana yurru ŋayinydja nhuna roŋinyamarama gäma biyapulnydja barrarinyarawu. Liŋgu ŋuriŋi Walŋamirriyunydja Birrimbirryu ŋayi Gunhu'yunydja nhuna bitjarra goŋdhu-märraŋala nhanŋuwayliliyaŋalana ŋayi, bala nhe dhuwala nhanŋuwaynha marrkapmirrina wal'ŋu gäthu'mirriŋunydja yana. Yo, dhiyaŋunydja-wala ŋilimurru ŋuli yäku-ḻakarama ŋanya Godnhanydja bitjanna, “Mäḻu, Mäḻu,” bitjan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dhuwali ŋitjalaŋgala ŋayaŋuŋuranydja ŋayi Birrimbirr Gunhu'wunydja waŋa ŋitjalanha ŋuli yukurra, “Nhenydja dhuwala nhanŋuway warray gäthu'mirriŋu,” bitjan, ga ŋitjalaŋgu ŋayaŋunydja ŋuli yoramana, “Yuwalk muka dhuwala, ŋarranydja gäthu'mirriŋu nhanŋuway yana Godku,” bitj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yuwalk yana ŋilimurru nhanŋu gäthu'mirriŋunydja walala Gunhu'wu, bala bukmak ŋunha ŋunhi nhanŋuway Gunhu'wu nhä malanha ḻatju'mirri dhika wal'ŋu, ŋayi yurru ŋilimurruŋgunydja wekamayi; rrambaŋina ŋilimurru yurru yukurra märramanydja Djesuwalana, ga nhinanydja ŋilimurru yurru waŋganyŋurana yukurra, ḻatju'ŋurana dhikana wal'ŋu ŋunhi. Liŋgu dhiyalanydja ŋilimurru märrama ŋuli yukurra ŋula nhä ŋayaŋu-wutthunaramirrinydja, rrambaŋi yana Djesuwala, märr ŋunhalanydja Gunhu'yu ŋilimurruŋgu yurru wekama ŋayaŋu-djulŋithinyaramirri nhä malanha dhika, rrambaŋithirriyi yana nhanukala Djesuwala.Biyapulnha-wala yurru maḻŋ'thun ŋilimurruŋgu yolŋu'-yulŋuwu ga bukmakku nhäku mala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uwalk dhuwala yulŋunydja. Dhiyala munatha'ŋuranydja ŋilimurru yurru wiripunydja burakirri ŋula nhäyu romdhu, yurru ŋarranydja ŋuli dharaŋan yukurra bitjan warray gam': Ŋunhi ŋuli ŋilimurrunha ŋayaŋu-wutthun dhiyalanydja ŋula nhäyunydja, ŋunhinydja yäna warray wakal, yutjuwala' warray, liŋgu ŋunhalanydja ŋilimurru yurru nhinana yana yukurra ḻatju'ŋurana dhikana wal'ŋu, dhapirrkmirrina biyapulnha dhik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ali yurru nhinanydja yukurra ŋamakurru'na ŋuriŋi yana Garrkuḻukthu Birrimbirry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bukmak nhä malanha ŋunhi Gunhu'yu bokmara nhina yukurra galkunna, dhukarr-nhämana yukurra ŋurikina ŋunhi ŋayi yurru Gunhu'yu milkuma ŋilimurruŋgalanydja bitjanna, “Ŋay'. Dhuwala nhä malanha bukmak yana nhumalaŋguna, ŋarrakalaŋuwu gäthu'mirriŋuwu walalaŋgu.” Bala yurru ŋilimurru nhina yukurra ŋunhalanydja ḻatju'na dhikana, ŋula nhämiriwnha yana dhapirrknha, liŋguna yuṯathi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Liŋgu ŋäthilinydja Gunhu'yu bokmara nhä malanha ḻatju'kuŋala dhika wal'ŋu yana, dhapirrkkuŋala, bala ŋuliŋurunydja yolŋunydja ŋunhi gatjpal'yurrunana, bala djarrpi'yinana, bala ŋuliŋurunydja bukmakthinana nhä malanha marrtjina goḏuywuŋala dhambay yana yolŋuwalanydja, bukmaknha yana marrtji ŋuli ŋäthiliŋuyirri ga murrmurryun. Yurru Gunhu'yunydja yaka meṉguŋala ŋunhi malanha ŋunhi ŋayi bokmara, yana ŋayi dhawu'na nherrara, märr ŋuliwitjan dhukarrkurru ŋayi yurru dhawaṯmaramana nhänydja malanha warrpamnha rakunyŋurunydja romŋuru, warrpamnhana dhika wal'ŋu, märr yakana biyapul yurru nhä malanha yätjthirri, ga worruŋuthirri ga rakunydhirri. Liŋgu bukmaktja nhä malanha yurru yutathirriyi ga dhapirrkthirriyi yolŋuwalana dhambay, ŋulinyaramirriyunydja ŋunhi ŋilimurru yurru nhina yukurra yänana, yuṯana dhikana yolŋu walala, walŋana ga dhapirrknha, nhanŋuwaynha ŋunhi Gunhu'wuna yumurr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hiyaŋunydja-wala bukmaktja nhä malanha yukurra dhuwala galŋa-yätjthirrina nhina ga ŋorr'ŋurryunna, galkunna nhina dhukarr-nhämana, yana liŋgu-u-u, bala ŋayi yurru ŋunhiyi yuṯanydja rom maḻŋ'thun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bitjandhi bili ŋilimurrunydja ŋunhinydja walala ŋunhi ŋilimurru liŋguna märraŋala Gunhu'wuŋu Walŋamirrinydja Birrimbirr, balanyara bitjan dharrathir ŋunhinydja ŋäthili, bitjandhi ŋilimurrunydja yukurra ŋorr'ŋurryundhi nhina, galkunna yukurra dhukarr-nhämana waluwu ŋurikina ŋunhi ŋilimurru yurru nhinana yuwalknha wal'ŋu Gunhu'wuna gäthu'mirriŋu walala. Liŋgu ŋunhalanydja ŋilimurru yurru nhina yukurra yuṯana wal'ŋu rumbal, ganaŋ'thunna yurru yanana yätjŋurunydja ga rakunyŋur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unhu'yu ŋilimurrunhanydja walŋakuŋala ŋäthili warray, yurru yaka ŋilimurru ŋulinyaramirriyunydjayi märraŋala bukmaknha nhä malanha ŋunhi ŋayi ŋilimurruŋgu dhawu'mirriyaŋala. Bala ŋilimurru yukurra dhuwala gatjpu'yunna yulŋunydja, dhukarr-nhämana ŋurikinydja ŋunhi yurru yalalanydja maḻŋ'maramana ŋilimurruŋgu, ŋunhi dhuwalanydja gay' rumbal yurru wiripuyirrina yuṯathirrina. Ŋunhi bini ŋilimurru liŋgu muka märranha yuṯanydja wal'ŋu rumbal, ŋilimurrunydja bini yaka baḏak galkuna nhinanha, märr-gatjpu'yuna ŋurikiyi maḻŋ'maranharawu. Yo, yakana yurru ŋula yol yolŋu gatjpu'yundja marrtji ga dhukarr-nhämanydja nhina ŋula nhäku, ŋunhi ŋayinydja liŋguna maḻŋ'thurrun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ŋilimurru yukurra gatjpu'yun märranharawu ŋuriki nhäku malaŋuwu, ŋunhi yaka ŋayi maḻŋ'thurruna, ŋilimurrunydja yurru bulnha marrtji, galkun yurru, märr-yuwalkthirri marrtji bala, yana liŋgu ga maḻŋ'thun ŋayi yurru warraŋulthirrina. Yakana yurru ŋilimurru gandarrŋuranydja märr-yawaryun ŋula galkunarayunydja, bäyyi ŋilimurrunha ŋayi yurru ŋula nhäyu ŋayaŋunydja wutthun.Ŋayipi yukurra Gunhu'yu gäma ŋilimurrunhanydja dhiyala munatha'ŋur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linydja dhuwala yolŋunydja wal'ŋu yalŋgi'na, yakana ḏäl wal'ŋu, yurru Gunhu'wu Walŋamirri Birrimbirr dhiyala ŋitjalaŋgala, guŋga'yunarawunydja ga marrparaŋgunharawunydja ŋitjalaŋgu. Liŋgu yaka ŋali marŋgi wal'ŋu yuwalkkunharawunydja ŋäŋ'thunarawu bukumirriyanharawu, yurru Gunhu'wu Birrimbirrnydja yukurra ŋuli bukumirriyama ŋayipi dhika, ŋayaŋuŋuranydja ŋitjalaŋgala; ŋayipina Gunhu'nhanydja ŋuli ŋunhi ŋäŋ'thun ŋurukuynhanydja djinawa'wuynhanydja wal'ŋu ŋunhi wirrkinydja, ŋayaŋuwunydja ŋurukunydja ŋunhi ŋali ŋuli yakana maḻŋ'marama dhäru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Gunhu'yunydja ŋuli yukurra nhäma ŋunhana yana wal'ŋu ŋayaŋuna dharaŋan yolŋuwu, yurru wiripunydja ŋayi ŋuli Gunhu'yu ŋäma dharaŋan guyaŋinyarawuy nhanŋu ŋurikiyi Birrimbirrwu Walŋamirriwu. Ga ŋayinydja Birrimbirryunydja ŋuriŋiyinydja yukurra bukumirriyama ŋäŋ'thunna Gunhu'nha ŋilimurruŋguna Garraywalaŋumirriwuna walalaŋgu, yurru waŋanydja ŋayi ŋuli yukurra ŋäŋ'thundja Gunhu'wala yana djälkurr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unhi yurru ŋula nhä rom maḻŋ'thundja ŋilimurruŋgu dhiyala, nhä mak ŋamakurru' rom, mak yätj, yurru märramanydja ŋilimurru yukurra yurru ŋamakurru' yana wal'ŋu dhika Gunhu'wuŋu balakurruyinydja, liŋgu ŋayi Gunhu'yunydja dhikayi ŋuli yukurra djäma ŋilimurruŋgala ŋula nhäkurrunydja romgurru, ŋurikalanydja walalaŋgala ŋunhi walala ŋuli yukurra märryu-ḏapmarama ŋanya Gunhu'nha, ŋurikalanydja walalaŋgala ŋunhi walala nhanŋuway wal'ŋu Gunhu'wu, liŋgu ŋayipi walalaŋgu yana wäthurruna nhanŋuwayliliyaŋal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be ŋäthilinydja wal'ŋu ŋunhinydja, ŋunhi ŋalinydja yaka muka yana, ŋayinydja Gunhuny'tja marŋgi ŋäthili yana ŋitjalaŋgu, bala ŋayi nherrara ganaŋ'maraŋalana ŋunhinhanydja walalanha ŋunhi walala yurru märryu-ḏapmarama nhanukala. “Ŋunhanydja walala yurru ŋarrakuwaynha,” bitjarrayi ŋayi djarr'yurrunanydja ŋitjalanha ŋäthilinydja, märr yurru ŋali djan'kuna yana bitjan nhanŋu ŋunhi Gäthu'mirriŋu Djesu; ŋayinydja ŋunhi ŋurruŋu maḻamarr Gäthu'mirriŋu Gunhu'wu, liŋgu ŋayipi ŋunhi ŋäthilinydja wal'ŋu ŋurruthaŋalanydja walŋathina rakunyŋuru, märr guḻkuny'tja gäthu'mirriŋu walala yurru nhanŋuway Godkuna, bitjan gutha'mirriŋuna nhanŋu Djesu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akana ŋayi yurru Gunhu'yu ŋilimurrunha yätj-ḻakaramanydja, ŋunhinhanydja walalanha ŋunhi ŋilimurru nhina yukurra dhambay-manapanara Djesu-Christkala, waŋganyŋurana nhanukalana; yakana ŋayi ŋilimurrunha yurru djuy'yun yarrkmaramanydja dhä-ḏir'yunarawu rakunygunharawu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Gunhuny'tja wäthurrunana ŋitjalaŋgu, ŋurikinydja walalaŋgu ŋunhi ŋayi ŋäthili ŋitjalanha ganaŋ'maraŋala nherrara nhanŋuwayliliyanharawuna. “Go, nhenydja yurru ŋarrakuna,” bitjarrana ŋayi Gunhu'yu waŋananydja, garr'yurranydja ŋitjalanha. Bala ŋayi rurrwuyurrunanydja ŋitjalanha, ḏarrtjalkkuŋalanydja ŋuliyina Djesuwalana maŋgu'-waṉḏinyarayu, bala ŋayi ḻakaraŋalanydja ŋitjalanha ŋayaŋu-dhunupana, nhanŋuwaynha yana. Bala ŋayi waŋananydja ŋitjalanha bitjarrana, “Ŋay'! Bukmak dhuwala ŋunhi ŋarrakunydja ḻatju'mirri dhika nhä malanha, nhumalaŋguna yurru warrpam'nh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nhi ŋali ŋuli guyaŋirri marrtji ŋupan dhuwalayi malanha, ŋalinydja yurru waŋa ḻakarama bitjanna gam': Yaka yurru ŋanapurrunha ŋula yolthunydja buma ga galkinyamarama, liŋgu Gunhu' ŋayipi ŋanapurruŋgalanydja gali'kurru, bitjan liŋgu djäka ŋuli yuku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ŋgu Gunhu'yunydja yaka ḏälkuŋalanydja ga minawinygaŋala nhanŋuwaynydja ŋayi Gäthu'mirriŋunha, yana ŋayi ŋanya Gunhu'yunydja dhayuŋarana yänana rakunydhinyarawunydja, “Ŋay',” bitjarrana, märr ŋilimurrunha ŋayi yurru walŋakumana, bala märrama nhanŋuwayliliyamana. Liŋguna ŋayi ŋunhi wekaŋalana mel-wiḏi'yunaramirrinhanydja nhanŋuway ŋayi ŋilimurruŋguna, bala bitjandhina ŋayi yurru nhä malanha ŋamakurru' wiripunydja wekama ŋilimurruŋgu, guŋga'yunna ŋayi yurru marrtji bawala'mirrikurruna.Gunhu'walanydja märr-ŋamathinyarayu gämana yukurra ŋilimurru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ŋilimurrunydja dhuwala nhanŋuway yana Gunhu'wu, nhanukuŋu djarr'yunara. Yakana yurru ŋula yolthu ŋilimurrunha yätj-ḻakaramanydja, liŋgu ŋayipi Gunhu'yu ŋuli yukurra ŋilimurrunha ḻakarama liŋguwuynydja ŋayaŋu-ḏarrtjalkkunh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yolthu yurru dhika be ŋilimurrunha djuy'yun dhä-ḏir'yunarawu rakunydhinyarawunydja?... Bitjandhi ŋayi yurru Djesuyunydja? Yäääw yaka warray. Liŋgu Djesu-Christ ŋayipi ŋunhi rakunydhinanydja, märr yurru ŋilimurrunydja walŋana yukurra yurru nhina. Yo, rakunydhinanydja ŋayi ŋunhi, yurru beŋuru moluŋurunydja ŋanya Gunhu'yu märraŋala walŋakuŋalayi, bala nherrara ŋanya ŋunhana gali'lili nhanukalaynha ŋayi. Ga dhiyaŋunydja-wala ŋayi nhinanydja yukurra ŋunha ŋurruŋuna wal'ŋu biyapulnha, gali'ŋura Gunhu'walana yana, ŋäŋ'thunna yukurra bukumirriyamana Gunhu'nha ŋilimurruŋgu yolŋu'-yulŋuwu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bitjanna liŋguna Djesu-Christ yurru yukurra ŋilimurruŋgu märr-ŋamathirrina yanana ŋula nhämirrikurrunydja, yakana yurru ŋula yolthu ŋilimurrunha djaw'yun nhanukalaynydja goŋŋuru, liŋgu biyapul ŋayinydja ŋuli yukurra märryu-ḏapmarama ŋilimurrunha. Ŋunhi yurru marinydja maḻŋ'thun ŋilimurruŋgu, ga rom-wuṉḏaŋarr ŋula nhä, ga ŋayaŋu-wutthunaramirri, nhaltjan muka ŋayinydja yurru Garrayyunydja? Meṉguma ŋilimurrunha?... ga gonha'yun? Yaka warray. Ga wiripunydja ŋilimurru yurru nhina marrya'na ga girri'miriwnha ŋula nhämiriwnha, yurru ŋayinydja Djesunydja yurru marrtji mukthun warray djäka ŋilimurruŋgu. Ga wiripunydja ŋilimurru yurru mak gärri barrarimirrililina, burakinyaramirrililina romlili, ga rakunydhinyamirrililina, yurru mukthun yana ŋayi yurru gäma marrtji ŋilimurrunha nhanukalay märr-ŋamathinyarayu yulŋunydja, ŋuliwitjandhiyi ŋula nhäkurrunydja romgurru y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aka ṉirryurra ŋunhi yurru ŋayaŋu-yätjthinyaramirrinydja nhuŋu maḻŋ'thun, liŋgu Gunhu'walanydja dhärukthu ŋuli yukurra ḻakarama bitjan gam',“Bitjan liŋgu ŋilimurru yukurra marrtjinydja rakunydhinyamirrikurru romgurrunydja,liŋgu Garraywu ŋilimurru ŋuli yukurra malthun;ŋilimurrunydja dhuwala balanyarana bitjan wäyin galkaṉara,bili yaka ŋilimurru marŋgi nhäyu waluyu walala yurru ŋilimurrunha buma rakunygu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ŋunhi yurru ŋula ŋayaŋu-wutthunaramirrinydja nhä maḻŋ'thun ŋilimurruŋgu, ŋilimurrunydja yurru yanana djuḻkmaramana-wala marrtji ŋunhiyinha malaŋunha, bukmakkumana yana yurru, liŋgu ŋilimurru yurru biyapulnha wal'ŋu djuḻkmarama Garraywalana ŋuliwitjanna, ŋunhi ŋayi yukurra märryu-ḏapmarama ŋuli ŋilimurrunh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uwalk dhuwala yulŋunydja. Wirrki yana ŋayi ŋarranha yukurra märryu-ḏapmaramanydja, ga yakana yukurra ŋula nhäyunydja ganydjarr ḏälkuma djaw'yunarawunydja ŋarraku ŋulaŋuru Gunhu'walanydja goŋŋuru. Bäyyi ŋarra yurru rakunydhirrinydja, mak ŋarra yurru walŋa yukurra nhina, mukthun yana ŋarranydja nhanukala Gunhu'wala djäkaŋura wal'ŋu. Ga ŋunhanydja walala ŋunhi birrimbirr walala, Gunhu'wu ŋunhi djiwarr'wuy walala, ga ŋurruŋu wal'ŋu Mokuywu ŋunhi malthunaramirri walala, ga wiripu waŋarr malanha ganydjarr ḏilkurrumirri walala, yakana yukurra ŋula waŋganydhunydja ganydjarr ḏälkuŋu Gunhu'wunydja gulmaranharawu märr-ŋamathinyaraŋuru. Yo, ŋunhi yurru nhä maḻŋ'thundja dhiyala dhiyaŋu-wala, ga ŋula nhätha yalala, ganydjarr-ḏumurrumirri ga barrari-wukunharamirri ŋula nhä, Gunhu'yunydja yurru yana mukthun ŋayathama marrtji ŋarranha nhanukalaynydja märr-ŋamathinyaray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 yurru ŋarra marrtji bawala'mirrilili, mak ŋula wanhamala djiwarr'lili, mak ŋoykurru djinawa gapukurru ga munatha'kurru, Gunhu'walanydja mukthun yana ŋarra märr-ŋamathinyaraŋura yukurra yurru.Yo. Yakana yukurra ŋorra ŋula waŋganygala ganydjarr ŋilimurruŋgu ganaŋ'maranharawu ga gulkthunarawu Gunhu'walanydja Godkala, ŋayinydja yurru mukthunna-wala yana ŋayathamana ŋilimurrunha baṯ bitjanna ŋula nhäkurrunydja, märr-ŋamathirrina yurru yukurra, liŋgu ŋalinydja dhuwala waŋganynha yana Djesu-Christalana, Garraywalana ŋilimurruŋgalayŋuwala dhamb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ŋali ŋunhi dhambay-manapanmina nhanukala Djesu-Christkalanydja, bala ŋayi bitjarra walŋakuŋalana ŋitjalanha ŋayaŋunydja, ŋuriŋina ŋunhi ŋayi wekaŋala nhanŋuwaynha Walŋamirri Birrimbirr ŋitjalaŋgala ŋayaŋulilinydja, ga dhiyaŋunydja-wala ŋali nhina yukurra yuṯaŋurana romŋura, walŋamirriŋurana yana. Ga dhiyaŋuyina walŋamirriyuna romdhu ŋitjalanha dhawaṯmaraŋala ŋuliŋuruyi ŋäthiliŋuŋurunydja romŋuru, ŋunhi yukurra yana marŋgikuma ḻakarama yätjpuynha ga rakunybuy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Romdja ŋunhiyi Godkuŋunydja wekanhara manymak warray, yurru ganydjarrmiriwnha ŋayi ŋunhi yulŋunydja, yakana ŋayi yurru ŋuriŋiyi ŋäthiliŋuyunydja romdhu ŋilimurrunha walŋakuma, liŋgu ŋilimurruŋgunydja dhuwala yolŋuwunydja ŋayaŋu yätjnha yana, yakana ŋayi ḏukṯuk ŋamakurru'wunydja. Yurru Gunhu'yunydja djuy'yurruna nhanŋuway warray ŋayi Gäthu'mirriŋunhanydja yolŋunhana wal'ŋu, djaw'yunarawu ŋurikiyi yätjku ŋulaŋuru yolŋuwala ŋayaŋuŋurunydja. Bala ŋayi nhinananydja yukurrana dhiyala yolŋuna yana rumbal, yurru ŋayinydja ŋayaŋu nhanŋuway gäna, dhuwurr-djarrpi'miriw warray, ŋula nhämiriw yana. Bala ŋayi Godthu märraŋalanydja ŋilimurruŋgala dhuwurr-yätjtja, bala nhanukalana Djesuwalana wapmaraŋala, bala ŋayina rakunydhina dharapulŋura ŋilimurruŋgalanydja. Gunhu'yu bitjarrayi yolŋuwalanydja rumbalŋura bumarana yätjnha, ŋunhi yukurra ŋorra ŋayaŋuŋura yolŋuwala. Ga ŋunhi ŋilimurru yurru bitjandhi ŋuriki malthun Garrkuḻukku Birrimbirrwu wal'ŋu, ga yakanydja ŋuriki ŋilimurruŋgalayŋuwu ŋilimurru ŋayaŋuwu, ŋilimurrunydja yurru bitjandhi djäma ŋamakurru' yana, ḏälkumanydja yukurra yana Gunhu'wu Romdja ŋuriŋiyi Gunhu'wala yana Birrimbirr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nydja yolŋu'-yulŋu ŋunhi walala ŋuli malthun marrtji walalaŋgalayŋuwu walala yana djälwu, walala ŋuli yukurra bitjan liŋgu guyaŋirri ŋunhiyi bili, nhaltjan walala yurru galŋa-djulŋithirri nhina yukurra. Ga ŋunhinydja walala ŋunhi walala malthun marrtji Gunhu'walaŋuwu yana ŋuriki Garrkuḻukku Birrimbirrwu, ŋunhiyi bili walalanydja yukurra ŋuli guyaŋirri, nhaltjan ŋuli Birrimbirr ŋunhi Godku yukurra djälthirri ga waŋ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nhe yukurra bitjan liŋgu guyaŋirri ga djäma nhokalaynydja nhe djälyu, ŋunhiyinydja nhe yukurra marrtji djunamana yana ŋunhana rakunydhinyarawuna, ŋunhiyinydja nhe ganaŋ'thunna yukurra Gunhu'walanydja, gupaḏalnha yana yurru. Ga ŋunhi nhe yukurra bitjan liŋgu guyaŋirri ga djäma ŋunhi nhaltjan yukurra Walŋamirriyu Birrimbirryu nhuna gäma, ŋunhiyinydja nhe yurru nhina yukurra walŋana dhikana; ḻatju'ŋurana ga mäwaya'ŋurana, bitjanna liŋguna yurru-wala, gupaḏalnh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uwalk dhuwala yulŋunydja. Ŋunhi yurru yolŋuyu yukurra guyaŋirri ŋunhiyi bili waŋganydja yana ŋunhi ŋayipinydja djäl wal'ŋu, ŋunhiyinydja bitjarra ŋayi gali'lili wapmaranhamina nherraṉmina wiripuŋulilina, ganaŋ'maranhaminana Godkalanydja, liŋgu yakana ŋayi ŋunhiyinydja yolŋu ḏukṯuk Godku, ga yakana yurru ŋayi dhäruktja märrama, ga malthun Godku. Yo, yakana yurru yolŋuwunydja djäl nyilŋ'maranhamirri ŋanyapinyay ŋayi Gunhu'walaŋunydja djälwu malthunar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uli yukurra ŋula yol yolŋu marrtji nhanukalay ŋayi yana djälkurru, Gunhuny'tja yurru yakana nhanŋu wokthun ŋula nhäku ŋunhi ŋayi yurru djäma yukurra.]]></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2026-06-24T14:14:41Z</dcterms:created>
  <dcterms:modified xsi:type="dcterms:W3CDTF">2026-06-24T14:14:41Z</dcterms:modified>
  <dc:title>Bible.com.au: RAWUMBUYŊUWU DHÄRUK 8:1-39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