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0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AWUMBUYŊUWU DHÄRUK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unhi ŋarra ŋäthili yothuny'tja wal'ŋu, ŋunhi yaka muka ŋarra marŋgi romgu, gäna muka wal'ŋu ŋarra yukurrana ganaŋ'thurruna nhinana romŋurunydja. Bala ŋarra dhipuŋuruyina marŋgithina romgunydja ŋurikiyi, bala ŋayi ŋunhi yätjtja rom gaŋgathinana ŋarrakala ŋayaŋuŋuranydja, liŋgu ŋarra dharaŋanminana, “Yuwalk muka dhuwala ŋarra yätjtja. Dhunupa nhanŋu Gunhu'wu rakunygunharawunydja murr'maranharawu ŋarraku,” bitjanna ŋarra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ŋgu Romdhunydja yukurra ḻakarama bitjan gam', “Djäma ŋamathaŋa wal'ŋu biyaka, bala nhe yurru nhinanydja walŋana yana.” Yurru romdhunydja ŋuriŋiyinydja ŋarranha gäŋala yukurrana rakunylilina, yaka warray walŋawu, liŋgu ŋarra baḏatjurrunana, gulkuruna ŋarra gurilkunhamina romgunydja malthunaraw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yätjthunydja ŋuriŋiyi dhukarrnha maḻŋ'maraŋalana ŋarraku ḏaŋgalkmaranharawuna, bala ŋayi Gunhu'wunydja dhäruk bilmaraŋalana, bitjarrana waŋana, “Yo. Gunhuny'tja nhuŋu ḏukṯuk yana, liŋgu yätjnha wal'ŋu nhe dhuwala mirithirrina. Nhenydja yurru yarrkthunna dhuwala, gupaḏalnha yurru.” Bitjarra ŋayi ŋuriŋi yätjthunydja ḻakaraŋala, mayali'-wilkthurrunana ŋarranha. Bala ŋayi yätjthunydja ŋunhi ŋarranhanydja rakunyguŋalana, ŋuriŋiyi liŋgu romdhu ŋunhi Gunhu'wuŋu wekanha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urru ŋunhiyi Gunhu'wunydja rom gäna warray, garrkuḻuk warray wal'ŋu; waŋga'-waŋgany yana dhäruktja ḏarrtjalk bala, ga dhunupa ga ŋamakurr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y', nhäyu ŋarranha rakunyguŋalanydja dhika?... dhiyaŋuyi ŋamakurru'yu romdhu? Yaka warray. Ŋuriŋi warray bili yätjthu warray ŋarranha bumaranydja, yurru bumaranydja ŋayi ŋarranha rakunyguŋalana ŋuriŋiyina ŋamakurru'yuna romdhu. Liŋgu ŋuriŋiyina romdhu ŋarra dharaŋaranydja yätjpuyndja, nhäyinyara ŋayi ŋunhiyi yulŋunydja. Yo, ŋunhi ŋarra ŋuli djämanydja ŋula nhä yätj, ŋunhiyinydja Godkuna rom ŋarra ŋuli yukurra bakmarama, bala ŋarranydja dhuwala yätjnha mirithirrina wal'ŋu yana Godkalanydja maŋutjiŋura. ŋarra yurru rakunydhirri yana, murr'maranhara Godkuŋu gupaḏalnha, liŋgu ŋarranydja dhuwala yaka rom-dhunupa ga ŋamakurru' nhinanharawu nhanukalaŋuwunydja, bäyŋuna yana.Gombunharamirri maṉḏa yukurra märrma', ŋayaŋuŋuranydja dhikanydja yolŋuwal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Gunhu'wuŋunydja Rom wekanhara ŋunhi djiwarr'wuy warray wal'ŋu, garrkuḻuk warray dhika, yurru ŋarranydja dhuwala yolŋu warray, munatha'wuy dhiyakuy, yalŋgi' warray ga dhuwurr-yätj warray yolŋ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häku dhika ŋarra ŋuli djäma yukurra yätjtja? Ḏukṯukthirrinydja ŋarra yukurra dhuwala ŋamakurru'wu warray djämawu, yurru yaka warray ŋarra ŋuli ŋunhiyi djämanydja; ŋarra ŋuli djämanydja yukurra yätjnha wal'ŋu yana ŋunhina, ŋunhi ŋarra yaka ŋurikiyi ḏukṯuk. Nhäku ŋarra ŋuli djäma bawa'yundja bitjandhiyi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iŋgu yaka ŋarra ḏukṯuk djämawu ŋurikinydja yätjku, ŋunhi ŋarra ŋuli yukurra djäma, ga ŋuriŋiyinydja ḻakarama ŋuli yukurra ŋarranhana, ŋunhi ŋarra yukurra yoramanydja ga ŋamakurru'-ḻakaramanydja ŋunhiyi Godkuna ro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dhiyaŋunydja-wala ŋarra ḏukṯuk ŋarra yurru djäma yukurra ŋamakurru' yana, yurru ŋunha ŋayaŋuŋuranydja ŋarrakala ŋorra yukurra yätj yana, ga waḏutja yana ŋayi ŋuli ŋarranha gatjpal'marama yätjku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liŋguna ŋarra marŋgina ŋarrakuway ŋarra ŋayaŋuwunydja dhuwala; ŋarranydja dhuwala yätj, yaka ŋamakurru'. Yuwalk wal'ŋu yana ŋarra ḏukṯuk djämawu ŋamakurru'wunydja, yurru gulkuruna ŋarra ŋuli gurilkunhaminya ŋamakurru'wu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akana ŋayi Romdja buŋgawa ŋilimurruŋg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akana ŋarra ŋuli djäma ŋamakurruny'tja ŋunhi ŋarra ḏukṯuk ŋurikiyi ŋamakurru'wu, bala ŋarra ŋuli djämana yana mukthunna yätjtja, ŋunhiyi bili ŋunhi ŋarra yaka ŋurikiyi ḏukṯu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häku warray ŋarra ŋuli yukurra djäma yätjtja?... ŋunhi ŋarra yaka ḏukṯuk ŋurikiyi yätjku? Ŋunhiyinydja bitjan yätj ŋunhiyi yaka ŋarrakuŋuway wal'ŋu djämawuy; ŋayi ŋuriŋiyi yätjthu ŋunhi yukurra dhika nhina ŋarrakala, ŋuriŋiyina djäma ŋuli yukurra yätjtja ŋarrakala goŋdhu ga dhärukthu ŋula nhäyu malaŋuy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yuwalk dhuwala yulŋunydja. Ŋamakurru'wu ŋarra ḏukṯuk djämawunydja, yurru yätjtja dhika galki nhina yukurra ŋarrakala, gur'yun nhina ŋarranha bitjan liŋgu yätj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arranydja ŋuli yukurra guyaŋirri ŋarrapinydja waŋa bitjanna, “Gunhu'walaŋuwunydja Romgu ŋarra märr-ŋamathirri warray yukurra, wirrki warray ŋarra ḏukṯukthirri yukurra ŋuli ŋurikiyinydja malthunaraw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ŋarrakala ḻiyaŋuranydja ŋarra ŋuli yoramana guyaŋirri Gunhu'walaŋuwunydja romgu, yurru dhikayi yätjtja ŋunhi ŋuli yukurra nhina ŋarrakala ŋayaŋuŋura, ŋayi ŋarranha ŋuli mulkana yukurra baṯ bitjanna, gulmarama ŋarranha ŋamakurru'ŋuruna marrtjinyaraŋuru, bala ŋarra ŋuli mukthunna yana djäma yätjn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e-e-e, gumurrtjararrk ŋarra. Dhiyaŋu yätjthunydja ŋarranha marrtji gäma djunumana rakunydhinyarawuna. Yolthuna ŋarranha yurru dhika guŋga'yundja?... märr yurru ŋarra yakana mukthun-wala djäma yukurra biyapulnydja yätj.]]></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a-ya-a-ay! Ŋarra wokthunna dhikana Godkunydja bay', liŋgu ŋayipi warray ŋarranhanydja dhawaṯmaraŋala ŋulaŋuru yätjŋurunydja; liŋguna ŋayi gulkmaraŋala rakiny'tja ŋarrakala, märr yurru ŋarra walŋana nhina yukurra ŋamakurru'ŋurana yanana. Yo, ŋarranydja ŋuli waŋa muḻkurryunydja djarr'yun yukurra Gunhu'walaŋuwu Romgu malthunarawu yana, yurru yakana ŋarra yurru ŋarrapinydja gänanydja ḏaḏawyun djämaŋuru yätjŋurunydja. Yurru liŋguna ŋayi Godthu bumarana dhukarr ŋarrakunydja ŋamathanharawunydja nhinanharawu ŋuliyina Djesu-Christkalaŋukurruna, Garraywalana ŋilimurruŋgalayŋuwal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humanydja ŋarrakala gutha'mirriŋuyunydja walalay, ŋäka ŋarranha dhäruktja, dharaŋanna nhuma yurru ŋämanydja ŋarranha, liŋgu nhumanydja marŋgi warray romgu. Romdja yukurra yurru dhärra ḏäl yana, bitjan ŋayinydja buŋgawana ŋunhiyi yolŋuwuna, djäma ḻakaramana ŋayi yurru yukurra yolŋuwu nhinanharawu bitjanarawuna liŋguwuna, ga yana liŋgu-u-u ga rakunydhirri ŋayi yurru; ga ŋunhi ŋayi yurru rakunydhirrinydja yolŋu, ŋunhinydja bitjan ŋayi yurru dhawar'yunna romŋurunydja liŋgu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nyarana yukurra ŋuli ŋunhi romdhu ḻakaramanydja gam': Ŋunhi yurru yolŋu maṉḏa ḏarramu ga dhäyka märranhamirri, ŋayi yurru dhäykanydja ŋunhi nhina yukurra dhuway'mirriŋuwala yana nhanukalayŋuwala, bitjan liŋgu yurru-u-u, ga rakunydhirri ŋayi yurru nhanŋu dhuway'mirriŋu. Ga ŋunhi ŋayi yurru dhuway'mirriŋunydja rakunydhirri, bala miyalktja ŋunhinydja gänana; yakana biyapulnydja yurru romdhu ŋuriŋiyi märranhaminyarawuyyunydja ŋayathama yukurra dhäykanha ŋunhiyi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ŋunhi ŋuli miyalk nhini wiripuŋuwalanydja ḏarramuwala, ŋunhi nhanŋu dhuway'mirriŋu walŋanydja yukurra nhina, ŋunhiyinydja marramba'na ŋayi ŋuli yukurra djäma yana. Ga ŋunhi yurru dhuway'mirriŋu nhanŋuway rakunydhirri, ŋunhinydja manymak warray nhanŋu, ŋunhi ŋayi yurru märrama wiripunhanydja ḏarramunha; yakana ŋanya yurru ŋula yolthu ḻakarama marramba'mirri bitjandja, liŋgu ŋuriŋiyi rakunydhinyarayu ŋurruŋuwalana ŋanya bitjarra ganaŋ'maraŋal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balanyarayi nhumanydja dhuwala gutha walala, liŋgu ŋäthilinydja nhuma ŋuli yukurranha nhinanha garrpiṉara ŋäthiliŋuwuŋunydja ŋunhi romguŋu, yurru dhiyaŋunydja-wala nhumanydja ganaŋ'maranhara romŋuru ŋurruŋuwalanydja liŋguwuynha, ŋuriŋina ŋunhi nhuma rakunydhina dhambay Djesuwala, ŋunhi ŋayi Djesunydja burakina yolŋu rumbal. Ga dhiyaŋunydja-wala nhe nhanŋuwaynha yana yolŋu, ŋurikiyina ŋunhi ŋanya ŋulaŋuru rakunyŋurunydja Gunhu'yu walŋakuŋalana gaŋgathinyamaraŋalana, märr nhanukalaynydja walŋayu nhe djäma marrtji ŋamakurru'na wal'ŋu yanana-wala yurru Godku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Ŋäthilinydja ŋali ŋuli yukurranha djämana yana yätjkuna, malthuna ŋitjalaŋgalayŋuwuna djälwu. Marŋgi warray ŋali ŋuriki yulŋunydja, Gunhu'wuŋunydja wekanhara Rom ŋunhiyi, yurru ŋalinydja baḏatjurruna warray, liŋgu ŋuriŋi ŋitjalaŋgala djarrpi'yunydja djälyu ḏur'-ḏuryurrunana marrtjina ŋitjalanha yätjkuna djämawu bala-a-a, djunamana ŋunha rakunylilina. Djäl warray ŋali ŋunhi gulyunarawunydja djämaŋuru yätjŋurunydja, yurru yakana ŋali ŋunhi gulyurruna, liŋgu ŋali ganydjarrmiriwnha maṉḏa, bala ŋayi ŋuli ŋuriŋi romdhunydja ŋilimurrunha baḏaknha ḻayḻaymaranha, baṯ bitjanana mulkanha yukurranha. Yurru dhikanydja gandarrŋuranydja, ŋali rakunydhinana manapa Djesuwala. ‘Murr'-muka, liŋguna ŋarra dhuwala gänana, ganaŋ'thunarana wal'ŋu romŋurunydja ŋuriŋina rakunydhinyarayuna,’ bitjan ŋarranydja yukurra goŋmirriyirrina. Yakana ŋilimurru yurru biyapulnydja gurilkunhamirri romgunydja yana malthunarawu, liŋgu dhiyaŋunydja-wala ŋali yukurra nhina wiripuŋurana wal'ŋu, yuṯaŋurana, ganaŋ'thunna yukurra ŋäthiliŋuŋurunydja. Liŋgu Godku Walŋamirrinydja Birrimbirr yukurra nhina dhuwala ŋayaŋuŋurana ŋilimurruŋgala dhikana, ga ŋuriŋiyina ŋilimurru yukurra ganydjarryu djäma ŋamakurruny'tja dhikanydja ŋunhi wal'ŋu yurru.Romdhu marngikuma ŋuli yukurra ŋarranha yätjpu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nhaltjanna dhika ŋilimurru yurru Romnhanydja?... yätj-ḻakarama ŋunhiyinydja Rom ŋunhi Mawtjitjkala Gunhu'yu wekaŋala? Yäääw, yaka warray, liŋgu Romdja ŋunhiyi ŋamakurru', yaka warray yätj. Yurru Romdhunydja ŋuriŋiyi yukurra ŋuli milkuma warray ḻakarama ŋilimurrunha, ŋunhi ŋilimurrunydja yätj warray.Yo. Romdhunydja yukurra ŋuriŋiyi ḻakarama bitjan, “Yaka mel-ŋamathiya wiripuŋuwu yolŋuwu ŋula nhä,” bala ŋarra ŋuli dharaŋanmirrina ŋunhi ŋarranydja ŋayaŋu-djarrpi' ga yätj, liŋgu wiripunydja ŋarranydja ŋuli ŋunhi maŋutji-ŋamathirri, ga ḏukṯukthirri ŋula nhä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äthilinydja ŋunhiyi mel-ŋamathinyamirrinydja yukurrana ŋorrana ŋarrakala ŋunhala ŋayaŋuŋura wal'ŋu, yurru ŋorrananydja ŋayi ŋunhi yukurrana djuḻuḻ'yunara yana, balanyara bitjan ŋaraka nyumukuṉiny ŋula nhä dhoḻkunhara. Ga ŋuliŋurunydja dhurrwaraŋuru ŋunhi ŋarra ŋäkulana Rom ŋunhiyi, bala dhunupana yana dhamany'tjurrunana ŋunhiyi, ŋutharana marrtjina yindithinana, liŋgu bitjarrana liŋgu ŋarra yukurrana guyaŋinanydja ŋunhiyi, bala ŋarra marrtjina bitjarrana liŋgu ḏukṯukthinanydja ŋula nhäkunydja malaŋuwu. Ŋunhi bini ŋarra yakanydja ŋänha ŋunhiyi Gunhu'wuŋu rom nherraṉara, ŋarranydja bini ŋunhi yaka dharaŋanminya, ŋunhi ŋarranydja dhuwala dhuwurr-yätj yolŋu, yakana ŋula ŋamakurru'.]]></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2026-06-12T01:29:48Z</dcterms:created>
  <dcterms:modified xsi:type="dcterms:W3CDTF">2026-06-12T01:29:48Z</dcterms:modified>
  <dc:title>Bible.com.au: RAWUMBUYŊUWU DHÄRUK 7:1-25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