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presProps" Target="presProps.xml"/>
  <Relationship Id="rId30" Type="http://schemas.openxmlformats.org/officeDocument/2006/relationships/viewProps" Target="viewProps.xml"/>
  <Relationship Id="rId3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85934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AWUMBUYŊUWU DHÄRUK 6:1-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Yuwalk muka nhe rakunydhinanydja dhambay Djesuwalanydja? Bala nhenydja yuwalknha yana yurru walŋa nhina yukurra nhanukalana dhamba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Yuwalk dhuwala yulŋunydja. Djesunydja liŋgu walŋathina rakunyŋuru, ga yakana biyapul ŋayi yurru rakunydhirri; walŋana-wala ŋayi yukurra yurru nhinanydja, liŋgu yakana ŋanya yurru rakunydhunydja ŋayathama biyapulnydj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Ŋunhiyi liŋgu waŋganymirri ŋayi Djesu rakunydhina yolŋunydja rumbal ŋunhi, bala yakana ŋayi yurru ŋuriŋiyi Mokuyyu ŋanya biyapulnydja waŋa yukurra gur'yun ŋula nhäku yätjku, liŋgu ŋunhalanydja ŋayi yukurra yurru nhinana yana walŋana, waŋganynha yana ŋayi yukurra yurru ŋäma rirrakaynydja, Gunhu'nhana yan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Ga nhenydja yurru bitjandhi bili nhina yukurra galkina yana Godkala. Ga ŋunhi yurru ŋula nhäthu nhuna gur'yundja, bala nhenydja yurru dhunupa waŋa yaka'yunna, liŋgu guyaŋinyaramirri nhe yurru nhunapinyay nhe bitjanmirri, “Ŋarranydja dhuwala dhawar'yurrunana yätjŋuru liŋguna, liŋgu ŋarra ŋunhi rakunydhina manapa Djesuwala.” Yo, biyaka guyaŋiyanydja, “Nhanŋuwaynha waŋganyguna ŋarra yurru yukurra mäkiri'-witjundja, Gunhu'wuna yana dhärukku, liŋgu ŋarranydja dhuwala walŋana nhina yukurra dhambay Djesuwalan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Yo, bitjandhina nhe yurru guyaŋirrinydja, bala djäma ŋamakurru'na yana, liŋgu nhenydja dhuwala nhanŋuwaynha Djesu-Christkuna. Ma', ḏaḏawyurrana ŋulaŋuru nhäŋuru yätjŋurunydja guyaŋinyaraŋuru. Yakana djäma nhokalay nhe djälyu, liŋgu nhuŋunydja djäl dhuwali djarrpi'na, bala nhuna ŋuli yukurra gur'yun dhiyaŋuyinydjayi yätjkun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aŋiya yaka'yurra ŋuriki gur'yunamirriwunydja biyaka, ga yaka djäma yätj nhokalay nhe goŋdhu ga ḻiyayu ga dhärukthu ŋula nhäthu malaŋuyu. Yakana djäma biyapulnydja ŋurikiyi yätjku. Biyakana yana wekanhamiyana bukmak nhunapinyay nhe nhanŋuwaynha yana Gunhu'wuna, bala djäma ŋämakurru'na yana nhokalay nhe goŋdhu ga dhärukthu ga ŋula nhäthu malaŋuyu. Liŋgu ŋäthilinydja wal'ŋu nhe ŋunhi nhinanha ŋuli yukurranha rakunyŋura romŋura, bala beŋuruyinydja nhuna ŋayi Gunhu'yu walŋakuŋalana, märr yurru nhe nhina yukurra walŋamirriŋurana romŋur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Yakana yurru yätjthunydja nhuna ŋayathama yukurra baṯ bitjan biyapulnydja, bala barrari-wukuma nhuna bäyŋuna, liŋgu yakana biyapulnydja nhe ŋuli nhina yukurra romdhunydja yana. Dhiyaŋunydja-wala nhe yukurra nhina Gunhu'walana nyeyaḻŋura, yurru biyapul warray wal'ŋu mel-wuyunaramirri ŋayinydja; ŋayina nhuna yurru ŋayathama yukurra baṯ bitjandja, bala guŋga'yunna yurru nhuna yulŋunydja, ganydjarr wekamana nhuna ŋurikiyi djämawu ḻatju'wuna.Ŋilimurru nhanŋuwaynydja walala Gunhu'wunydja, djämawu dhunupawuna wal'ŋu yan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Yo, dhiyaŋunydja-wala ŋilimurru nhina yukurra Gunhu'walana märr-ŋamathinyaramirriŋura goŋŋura. Bay' nhaltjanna ŋilimurru yurru yulŋunydja dhika?... djäma yana yätj?... liŋgu yakana biyapul ŋilimurru nhina yukurra ŋuriŋi liŋgu romdhunydj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ay', nhä nhe dhuwala yulŋunydja, dhuŋa yana? Yaka nhe marŋginydja ŋiniya? Ŋunhi nhe yurru wekanhamirri nhunapinyay nhe ŋula yolkala yolŋuwala, märr yurru nhe djäma yukurra ŋurikiyinydja, ga dhäruk ŋanya märrama yukurra yurru, ŋunhiyinydja bitjan nhe yolŋu nhanŋuwaynha yana, bala ŋayina yurru nhuna wekama buku-ruŋinyarawuy djämawuynydja ŋurikiy. Yo, ŋuli nhe balaŋu waŋi biyakunydja, “Ŋarranydja yurru djäma yukurra yätjkuna,” ŋunhiyinydja bitjan ŋayina yurru nhuŋu ŋurruŋunydja buŋgawanydja, ga märramanydja nhe yurru ŋurikiyyi rakunynha yana. Ga ŋuli yurru nhe waŋa bitjandja gam', “Ŋarranydja yurru märrama Garraynha yana dhäruk,” ŋunhiyinydja bitjan ŋayipi Gunhu' nhuŋunydja yurru ŋurruŋu ga buŋgawa, bala nhe yurru nhinanydja yukurra ŋamakurru'na yana-wala yurru.]]></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Ŋarranydja dhuwala mirithirrina yana buku-wurrpandja yukurra Godnha. Ŋäthilinydja nhuma ŋuli yukurranha djäma yätjku yana, bala ŋuliŋurunydja dhurrwaraŋuru nhuma ŋunhi bilyurruna bala Djesuwalana, bala yuwalkkumana nhuma ŋuli yukurra märrama ŋunhiyinydja liŋgu dhäwu', ŋunhi ŋanapurru nhumalanha marŋgikuŋala yukurrana ḻakaraŋal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Ŋali yurru nhina yukurra ŋamakurruny'tja dhambay Garraywalana yan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ala nhuna Gunhu'yunydja dhawaṯmaraŋalana märraŋala ŋuliŋuruyi yätjŋuru, ga dhiyaŋunydja-wala nhe ŋuli marrtjina-wala djäma ŋamakurru'na, liŋgu nhenydja dhuwala bitjan djämamirri ŋamakurru'wuna yana.]]></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arraŋulkuma yana ŋarra yukurra nhumalanha dhuwala waŋa ḻakaramanydja, liŋgu ŋayaŋu yolŋuwunydja yalŋgina yana; waḏutjana ŋayi ŋuli yana nhumalanha gatjpal'maramanydja yätjlili. Ŋäthilinydja nhe ŋuli yukurranha djäma yätjku, bukmakthu yana nhokalay nhe, goŋdhu ga ḻiyayu ga ḻukuyu ŋula nhäthu malaŋuyu; bitjana liŋguna nhe ŋuli yukurranha djäma ŋunhina wal'ŋu nhäna yana ŋunhi, dhuwurr yätjnha yanana. Yurru dhiyaŋunydja-wala nhe yurru bukmaknha wekaŋa nhä malanha nhanŋuway Gunhu'wuna yana, ŋamakurru'na wal'ŋu djäma yukirriya nhokalay nhe goŋdhu ga ḻiyayu ga ḻukuyu ga ŋula nhäthu malaŋuyu, bukmakthu yana, märr yurru nhenydja yuwalk wal'ŋu nhanŋuna, nhina yurru yukurra ḏarrtkalknha wal'ŋu yana, nhämiriwnha dhikana.]]></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Yo, ŋäthilinydja wal'ŋu ŋunhinydja, nhe ŋuli yukurranha nhinanha yätjŋurana, liŋgu nhe ḏukṯukthina yukurrana yätjkuna yana, ŋurikina bili waŋganyguna, yakana nhe guyaŋina ŋula ŋamakurru'wunydja djämawu. Yo, ŋäthilinydja nhe balanyarayina, bitjan nhe nhanŋuwaynha yolŋu, ŋurikinayi yätjkuna.]]></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Yurru bäyŋu yana ŋayi ŋuriŋiyi yätjthunydja nhuna yukurrana wekaŋala ŋula nhä malanha ŋamakurru'. Ga dhiyaŋunydja-wala nhe yukurra ŋuli guyaŋirrinydja goramirrina ŋunhiyi ŋäthiliŋunydja nhokuŋuway yätjpuy djämawuy. Yo, ŋayi dhiyaŋiyinydja nhuna ŋurru-warryurruna yukurrana gäŋala bala ŋunha rakunylili warray, liŋgu walalanydja yurru yätjmirrinydja yolŋu nhina yukurra murr'maranharana yana Godkuŋu, bitjanna liŋguna yurru.]]></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Yurru yakana nhe bulunydja djämamirri nhanŋu yätjku, dhawaṯthurrunana nhe yätjŋuru liŋguna, ga dhiyaŋunydja-wala nhe nhanŋuwaynha yolŋu Gunhu'wuna yana, bala nhe yukurra nhina ŋamakurru'na wal'ŋu yanana, ḏarrtjalknha wal'ŋu dhikana. Ga ŋunhi nhe yurru dhawar'yun dhipuŋuru munatha'ŋurunydja, nhenydja yurru nhina yukurra ŋunhalanydja, walŋana wal'ŋu yanana yurru, Gunhu'wala ḻatju'ŋuranydja wäŋaŋura.]]></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Yo. Ŋunhi yurru ŋayi yolŋuyu djäma yukurra yätj nhä malanha rom, ŋayinydja yurru ŋuriŋiyinydja yätjthu ŋanya gäma bala ŋunha rakunymirrililina wäŋalili, ŋayi yurru rakunydhirrina gupaḏalnha yana. Yurru Gunhu'yunydja yänanydja yurru wekama walŋa ŋurikinydja walalaŋgu ŋunhi walala ŋuli yukurra dhambay-manapanmirri nhanukala Djesu-Christkala, walalanydja yurru ŋunhiyinydja walala nhina yukurra ŋunhalanydja Godkalana, bitjanna liŋguna yurru, manapanna yana waŋganyŋurana Djesu-Christnha, Garraynha ŋunhi ŋilimurruŋgu.]]></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Yo. Yuwalk ŋayi yukurra ŋuli Gunhuny'tja ŋilimurruŋgu märr-ŋamathirri; yakana ŋayi ŋuli ŋilimurrunha murr'marama, yana ŋayi ŋuli yukurra biḏiwiḏitjkumana ŋilimurruŋgu yätjpuynydja djämawuy ŋuliyina Garraywalana. Bay' nhaltjan dhika ŋilimurrunydja yurru yukurra?... mukthun yana djäma yätj?... märr yurru ŋayi Gunhu'yunydja mukthun yana marrtji biḏiwiḏitjkuma yurru?]]></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Yäääw, yaka warray. Yakana ŋilimurru yurru biyapulnydja djäma yätj yukurra, liŋgu ŋilimurru ḏaḏawyurrunana yätjŋuru, ŋunhi ŋilimurru rakunydhinana manapa Djesuwalana dhambay.]]></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Nhä nhuma dhuwala yulŋunydja?... dhuŋamirri baḏak yana? Yaka muka nhuma marŋgithinanydja? Ŋulinyaramirriyunydja ŋunhi nhe märr-nherraṉmina Djesuwalana, bala ḻiya-ḻupthurrunana, ŋayi Gunhu'yunydja bitjarra nhuna dhambay-manaparana Djesuwalana, waŋganyguŋalana mam'maraŋala gupaḏalkuŋalana yanana, ga ŋunhiyinydja bitjarra nhe ŋunhi rakunydhina dhambay Djesuwalan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Yo, ŋäthilinydja nhe ŋunhi gäna wal'ŋu yana, nhokalay nhe ŋuli yukurranha djälkurru djäma, ga beŋuruyina ŋunhi nhe ḻiya-ḻupthurrunana, ŋunhiyinydja bitjarra nhe rakunydhinana manapa nhanukalana, ga bitjarrayi bili nhe molulilinydja manapayi gärrina. Yurru beŋuru rakunyŋurunydja dhurrwaraŋuru, ŋayi Gunhu'yu ŋanya gaŋgathinyamaraŋalana Djesunha, ŋuriŋina nhanukalay ŋayi ganydjarryu ḻatju'yuna wal'ŋu dhikana ŋunhi, ga bitjandhi bili ŋayi ŋilimurrunhanydja gaŋgathinyamaraŋalayi walŋakuŋalayi Djesuwala dhambayyi, märr yurru ŋilimurru nhina yukurra yuṯana wal'ŋu yolŋu, ŋamakurru'na yana, ganaŋ'thunna yukurra yurru ŋuliŋurunydja ŋunhi nhäthinyara ŋali ŋäthili yolŋ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Yo, ŋunhi ŋali ḏaḏawyurruna ŋitjalaŋgalay ŋali djälŋuru, bala waŋgany-manapanmina Djesuwala, yuwalktja ŋali ŋunhi rakunydhina dhambay Djesuwalanydja, bala ŋalinydja yurru yuwalkthi yana walŋathirri bitjandhiyi bili dhambayyi Djesu-Christkal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Ŋali marŋgi dhiyakuyinydja gam': Ŋunhi ŋali märr-nherraṉmina Djesuwala yuwalktja, bala Gunhu'yunydja ŋitjalanha bitjarra dharpalili ŋal'maraŋalana nhanukalana Djesuwalana dhambay-manapara, ŋunhiyinydja bitjarra ŋali rakunydhina dhambay Djesuwala, märr yurru ŋali yakana djälthirri yätjku biyapulnydja djämaw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Nhaltjan ŋuli yolŋuyu rakunydhunydja?... djäma yätj ŋuli yukurra biyapul? Yakana yurru rakunydhunydja yolŋuyu biyapul djäma yätj; yakana yurru ŋayi biyapul nhina yukurra garrpiṉara yätjkuŋunydja romguŋu. Ga ŋalinydja dhuwala bitjan rakuny yolŋu, liŋguna ŋali dhawaṯthurruna yätjŋurunydja romŋuru dhambay Djesuwalanydja.]]></a:t>
            </a:r>
          </a:p>
        </p:txBody>
      </p:sp>
    </p:spTree>
  </p:cSld>
  <p:clrMapOvr>
    <a:masterClrMapping/>
  </p:clrMapOvr>
</p:sld>
</file>

<file path=ppt/theme/theme1.xml><?xml version="1.0" encoding="utf-8"?>
<a:theme xmlns:a="http://schemas.openxmlformats.org/drawingml/2006/main" name="Theme25">
  <a:themeElements>
    <a:clrScheme name="Theme2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2026-05-27T00:51:12Z</dcterms:created>
  <dcterms:modified xsi:type="dcterms:W3CDTF">2026-05-27T00:51:12Z</dcterms:modified>
  <dc:title>Bible.com.au: RAWUMBUYŊUWU DHÄRUK 6:1-23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