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7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ŋgu ŋayinydja yurru Gunhu'yunydja yana meṉgumana-wala yolŋuwu yätjtja dhuwurr,bala ŋayi yurru ŋunhiyi yolŋunydja mirithirrina wal'ŋu goŋmirriy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lnha ŋunhi yukurra Daypitthu ḻakarama bitjandhiyinydja ŋuli? Yol yurru dhika nhina galŋa-djulŋithirrinydja?... Ŋilimurruway yana dhuwala Djuws bäpurru?Yäääw, yaka warray. Gunhu'yu yurru goŋmirriyamayi Mulku'-mulkurunhanydja bitjandhi bili, ŋunhi walalanydja yurru märr-yuwalkthirri. Liŋgu bitjan muka ŋilimurru ŋuli Yipurayimnhanydja ḻakarama, ŋunhi Gunhu'yu ŋanya ŋayaŋu-dhunupana ḻakaraŋala, liŋgu nhanukala ŋurikalana Yipurayimgala märr-yuwalkthinyara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ätha ŋunhi ŋayi Gunhu'yu ḻakaraŋala ŋanya ŋayaŋu-dhunupanydja ŋayi Yipurayim?... ŋulinyaramirriyu ŋunhi ŋayi yukurrana nhinana Djuw yana?... rumbal mitthunara?Yäääw, yaka dhuwalinydja dhunupa. Gunhu' wäthurruna nhanŋu Yipurayimgu ŋäthilinydja muka yana, ŋulinyaramirriyuna ŋunhi Yipurayim yukurrana nhinana Mulkuru muka yolŋu, yaka muka marŋgi Gunhu'walaŋuwu Romgu. Ŋayi märr-yuwalkthinana Godnhanydja, bala ŋuliwitjarrana Godthu ŋanya ŋayaŋu-dhunupanydja ḻakaraŋala, bala yana märraŋala ŋanya nhanŋuwayliliyaŋ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thilinydja ŋayi Yipurayimdhu märr-yuwalkthina Gunhu'nha, bala ŋuliŋuruyina ŋayi rumbal mitthunaranydja, liŋgu ŋuriŋinydja mim'puyunydja yukurra ŋanya ḻakaramana, ŋunhi ŋayinydja liŋguna nhanŋuwaynha wal'ŋu Gunhu'wuna yolŋu, ŋuriŋina ŋunhi ŋayi märr-yuwalkthina ŋanya Gunhu'nha ŋäthili. Ga dhiyakuna ŋayaŋuwu ŋunhi ŋayinydja Yipurayimdja balanyarana bitjan bäpa'mirriŋuna ŋayi bukmakku yolŋu'-yulŋuwu, ŋunhi walala yurru märr-yuwalkthirri ga ŋayaŋu-nherraṉmirri Gunhu'wala, bäyyi walala ŋunhi yakanydja Djuw yolŋu. Liŋgu Gunhu'yu yurru ŋayaŋu-dhunupa ḻakaramanydja ŋula yolnha yolŋunha, ŋunhi ŋayi ŋuli märr-yuwalkthirri yukurra Djesu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dhiyi ŋa; bäpa'mirriŋuyi Yipurayim ŋilimurruŋgu Djuwskunydja ŋunhi ŋilimurrunydja ŋuli yukurra munguyun goyurrnha ŋanya märr-yuwalkthinyarana. Yaka ŋayi ŋunhi bäpa'mirriŋu ŋilimurruŋgu, ŋuriŋinydja ŋunhi ŋilimurru dhawal-wuyaŋina nhanukala beŋuru yarraṯaŋuru, ga ŋuriŋinydja ŋunhi ŋilimurru rumbal mitthunara walala; ŋayinydja ŋunhi bäpa'mirriŋu ŋilimurruŋgu, liŋgu ŋilimurru märr-yuwalkthirri ŋuli yukurra Godnha, bitjandhinydja bitjarra ŋayi Yipurayim ŋäthili wal'ŋu märr-yuwalkthina, yurruna ŋanya mitthurrunanydja Djuwskuŋalanydja.Ŋilimurru yurru märrama Gunhu'wuŋunydja dhawu'mirriyanhara märr-yuwalkthinyarakurrun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äthilinydja ŋunhi wal'ŋu Yipurayim märr-yuwalkthina Gunhu'nha, ga ŋuliyina märr-yuwalkthinyarayuna ŋayi Gunhu'yu ŋanya ḻakaraŋala ŋayaŋu-ŋamakurruny'tja, bala dhawu'mirriyaŋala nhanukala bitjarra, “Dhuwala munathany'tja wäŋa buku-ḻiw'marama yana yurru nhuŋuna, ga nhokalayŋuwuna mala-wunharawuywu walalaŋgu, bitjanarawuna liŋguwuna gupaḏalŋuwuna-wala yana, liŋgu nhe märr-yuwalkthirri yukurra ŋarranha.” Yo, ŋayi Gunhu'yu dhawu'mirriyaŋala Yipurayimgala bitjarrayinydja, yaka ŋuriŋinydja ŋunhi ŋayi Yipurayimdhu ḏälkuŋala yukurrana Rom Gunhu'wuŋu; ŋayi Gunhu'yu dhawu'na nherrara nhanukala Yipurayimgala ŋuriŋiyina liŋgu ŋunhi ŋayi märr-yuwalkthina yukurrana nhanukala God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bini ŋayi Gunhu'yu dhawu'nha ŋunhiyi nherraṉa yolŋuwalanydja walalaŋgala bili ŋuriŋina ŋunhi walala yukurra ḏälkuma nhanŋu Rom, bala yolŋuwunydja bini ŋunhi märr-yuwalkthinyara mayali'miriwyinyana, ga Gunhu'yunydja ŋunhi bini dhawu'mirriyanha ḻakaranha bothin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yakana ŋula waŋganydhu yolŋuyu yukurra romnha ḏälkuma ŋula warrpam'thun. Yakana ŋayi yurru Gunhu'yunydja rom-bakmaranhamirri ḻakarama ŋunhinha yolŋu'-yulŋunha ŋunhi ŋayi walalaŋgu yaka wekaŋala rom, yurru wirrki yana ŋayi yurru dhä-ḏir'yun ŋunhinhanydja yolŋu'-yulŋunha ŋunhi walalaŋgu ŋayi Rom wekaŋala ŋurikala Mawtjitjkala, liŋgu walala bakmaraŋala ŋunhiyi rom, yaka ŋula ŋayathaŋ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ilimurru yurru märramanydja dhawu'mirriyanhara Gunhu'wuŋunydja ŋunhi, märr-yuwalkthinyarayuna waŋganydhuna, liŋgu God ḏukṯukthirri yukurra, ŋayi yurru wekama ḻatjuny'tja nhä dhika malanha wal'ŋu bukmakku yana yolŋu'-yulŋuwu, yaka yana ŋurikinydja walalaŋgu ŋunhi walala marŋgi wal'ŋu Romgu. Ŋayi yurru bitjandhi bili walalaŋgunydja dhuŋamirriwunydja wekamayi yana, ŋurikinydja ŋunhi walala munguyun ŋuli marrtji malthun Yipurayimgu, ga märr-yuwalkthirri yukurra Godku, bitjarra ŋayi Yipurayim ŋunhi. Liŋgu ŋayi Yipurayimdja ŋunhi bitjan bäpa'mirriŋuna ŋilimurruŋgu bukmakku, Djuwsku ga mulku'-mulkuruwu yolŋu'-yu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dhiyaŋu djorra'yunydja yukurra ḻakarama Yipurayimnhanydja bitjan, “Nhenydja dhuwala ŋarrakuŋu nherraṉara bäpa'mirriŋu guḻku'wuna bäpurru'wu.”Yo, ŋayi Yipurayimdhu märr-yuwalkthina Godnha Gunhu'nha, ŋunhi warray Waŋarrnha wal'ŋu ŋunhi ŋayi ŋuli walŋakuma rakunymirrinha, ga ŋayipina waŋganydhuna ŋuli Godthu ḻakaramanydja yukurra ŋula nhänha, ŋunhi yaka muka yana maḻŋ'thunara ŋulinyaramirriyinydja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wu' Yipurayimgalaŋuwuy ḻakarama yukurra märr-yuwalkthinyaramirri dhukar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Gunhu'yu ḻakaraŋala Yipurayimgala ŋäthili yana, “Nhokuŋunydja yurru mala-wunhara mirithirrina guḻku'na dhikana wal'ŋu,” bitjarra, yurru ŋayi Yipurayimdja yukurrana nhinana yothumiriw warray, worruŋuna, dhuḏitjnha nhanŋu mala-wunharawunydja yukurranharawu yumurrku'wunydja. Yurru ŋayi Yipurayimdhunydja yana märr-yuwalkthinana wal'ŋu ŋanya Gunhu'nha, bala ŋayi yukurrana nhinana märr-gatjpu'yurruna yothuwuna nhanukalayŋuwu ŋayi maḻŋ'thunarawuna, liŋgu bitjarra ŋayi ŋunhi Gunhu'yu dhawu'mirriyaŋal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wirrki yana ŋayi märr-yuwalkthina Gunhu'nhanydja, yakana ŋayi ŋula märr-yuṯkthurrunanydja, bäyyi ŋayi ŋunhi worruŋunydja wal'ŋu, galki 100-nha dhuŋgarra nhanŋu. Yakana ŋayi waŋana Yipurayim bitjarranydja, “Ŋarranydja dhuwala worruŋuna, bitjan rakunynha yolŋu rumbal, ga miyalk ŋarraku dhuwala Sara worruŋuna ŋayi liŋguna, yakana ŋayi yurru balanyarayunydja worruŋuyunydja rumbalyu gäma yothu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aka ŋayi waŋana bitjarrayinydja, “Mak ŋarra yurru yothumirriyirri, mak yakana.” Yaka ŋayi bitjarrayinydja dhumbal'yurruna guyaŋina, yana ŋayi baṯ bitjarrana mulkananydja yukurrana ŋunhiyi nhanŋu dhäruktja, gatjpu'yurrunana yukurrana yana yulŋunydja, bala nhanŋu ŋunhi märr-yuwalkthinyaranydja ŋuthara yindithinana, liŋgu bitjarrana liŋguna ŋayi yukurrana buku-wurrparanydja Gunhu'nha, wokthurrananydjä nhanŋu manap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tjarrana liŋguna ŋayi Yipurayimdhu yukurrana guyaŋinanydja Gunhu'nha, ŋunhi ŋayinydja biyapul wal'ŋu ganydjarr-ḏumurru. “Yo, ŋayinydja yurru Gunhu'yu djämana-wala yana yulŋunydja ŋunhiyi, ŋunhi nhaltjarra ŋayi ŋarranha dhawu'mirriyaŋala,” bitjana ŋayi ŋuli Yipurayimdhu märr-yuwalkthinyanydja yukurr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Gunhu'yunydja ŋanya märraŋalana, bitjarra wapmaraŋala ŋanya nhanŋuwaynha ŋayi, bala ḻakaraŋala ŋanya ŋayaŋu-dhunup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Gunhu' waŋana bitjarranydja gam', “Ŋarranydja nhuna ŋayaŋu-dhunupa yukurra ḻakaramanydja, liŋgu ŋarranhana nhe yukurra märr-yuwalkthirri.” Yurru yaka ŋayi ŋunhi bitjarrayi waŋana nhanŋuway Yipurayimgunydja waŋganyg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thu nherrara ŋunhiyi dhäruk dhipali djorra'lilinydja ŋilimurruŋgu warray, märr yurru ŋilimurru marŋgithirrina. Ŋayi yurru ŋilimurrunha bitjandhiyi liŋgu ŋayaŋu-dhunupa ḻakarama, ŋunhi ŋilimurru ŋuli yukurra märr-yuwalkthirri Gunhu'nha, ŋunhi ŋayi walŋakuŋala ŋilimurruŋgu Garraynha Djesunha rakunyŋu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ilimurruŋgunydja yätj ŋayina märraŋala Djesuyuna, bala rakunydhina ŋayina ŋilimurruŋgalanydja dharapulŋura, bala Gunhu'yunydja ŋanya märraŋala, walŋakuŋalana rakunyŋurunydja, märr yurru ŋilimurrunhanydja ŋayi ŋayaŋu-dhunupakumana ŋuliwitjan Djesuwalaŋukurruna. Ga ŋunhi ŋilimurru yurru märr-yuwalkthirri yukurra Djesuwalanydja, ŋayinydja yurru ŋilimurrunha märrama nhanŋuwayliliyamana Gunhu'yunydja, bala ŋilimurru yurru nhina yukurra nhanukalana yana galkina wal'ŋu, bitjan gurruṯu'mirrina walala nhanŋu God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ilimurrunydja Djuwstja dhuwala dhawal-wuyaŋina ŋulaŋuru Yipurayimgala yarraṯaŋuru. Ŋilimurru guyaŋirri ŋunhi ŋilimurruŋguway märi'munha balayi roŋiyirri. Nhä ŋilimurru yurru maḻŋ'marama nhanuk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walktja ŋayi ŋunhi Yipurayim ŋamakurru' wal'ŋu yolŋu; ŋayinydja bini ŋunhi ḻayḻaymaranhaminya muka ḻakaranhaminya ŋanyapinyay ŋayi, yurru yaka warray ŋayinydja bitjarrayi yukurrana ḻayḻaymaranhamina ŋamakurru'-ḻakaranhamina, liŋgu Gunhu'yunydja ŋanya ŋayaŋu ŋamakurru' ḻakaraŋala yaka ŋurikiynydja djämawuy ŋamakurru'wuy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ŋunha Djorra'yunydja yukurra ḻakarama ŋanya Yipurayimnha bitjan gam', “Ŋayi Yipurayimdhunydja märr-yuwalkthinana Gunhu'nha, bala Gunhu'yunydja ŋanya yana märraŋalana nhanŋuwayliliyaŋalana, bala ŋayi ŋanya ŋunhi ḻakaraŋalanydja ŋayaŋu-dhunupana, ŋuriŋiyina ŋunhi ŋayi Gunhu'nha märr-yuwalkth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ŋuli ŋula yolthu djäma yukurra, ŋayinydja ŋuli ŋunhi märrama muka roŋinyamaramayi ŋurikiyyi djämawuy, bala ŋayi ŋuli bitjanna guyaŋirri, “Way, dhuwalanydja ŋarra märraŋala djämawuy yana. Yaka ŋarra märraŋala wetj yä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Godkunydja rom ganaŋ'thun warray yukurra, liŋgu ŋayi ŋuli Gunhu'yunydja wetjnha wekama yana, ŋayi yurru yana dhuwurr-yätjkunydja yolŋuwu buwayakkuma yänana, bala ḻakaramanydja ŋanya ŋayaŋu-dhunupana yurru, ŋunhi ŋayi yurru märr-nherraṉmirrinydja yana Godkala. Liŋgu yolŋuwu yurru ŋayaŋunydja dhunupayirri märr-yuwalkthinyarayu yana waŋganydhu, yaka ŋula yolkala djämay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äthili baman', Daypitthu ḻakaraŋala dhunupamirriyaŋala yukurrana ŋayaŋu-djulŋiyinyaranha yolŋunha, ŋunhinha ŋunhi Gunhu'yu yurru ḻakarama ŋanya ŋayaŋu-ŋamakurru'na wal'ŋu, bala wapmarama nhanŋuwayliliyama ŋayi yänana wal'ŋu yurru. Ga bitjarra ŋayi Daypitthu ḻakaraŋalanydja g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lŋu yurru ŋunhi galŋa-djulŋithirrinydja nhina,ŋuriŋina ŋunhi Gunhu'yu yuwalkkuŋala wal'ŋu buwayakkuŋala nhanŋu yätj dhuwurr,bitjarra ŋayi ŋäkirrmaraŋalana nhanukalay ŋayi maŋutjiŋurunydj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2026-06-24T14:14:06Z</dcterms:created>
  <dcterms:modified xsi:type="dcterms:W3CDTF">2026-06-24T14:14:06Z</dcterms:modified>
  <dc:title>Bible.com.au: RAWUMBUYŊUWU DHÄRUK 4:1-25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