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0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AWUMBUYŊUWU DHÄRUK 3: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akana dhuwala ŋamakurru', ŋunhi ŋuli yolŋu waŋa bitjan, “Gul' ŋilimurru djäma yätjnha wal'ŋu, märr yurru yolŋu'-yulŋuyunydja wokthunna yurru ḻatju' ḻakaramana ŋanya Gunhu'nhana.” Yo, dhuwalayinydja malanha djarrpi' warray wal'ŋu dhäruk, yaka dhunupa, yurru wiripu-guḻku'yunydja ŋuli guyaŋirri yätj-ḻakaramana ŋarranhana, yanapi dhuwalayinydja malanha ŋarrakuŋuna ḻakaranhara. Yuwalayinydja malanha ŋarrakuŋuna ḻakaranhara. Yuwalknha yana ŋayi yurru Gunhu'yunydja dhä-ḏir'yun yätjpuy djämawuy yolŋunha.Yakana ŋula yol waŋgany yolŋu rom-dhunupa Gunhu'walanydja maŋutjiŋu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Gunhu'yu Godthu wekaŋala nhanŋuway ŋunhi rom ŋanapurruŋgala Djuwskala dharraylili, yurru yakana ŋayi yurru waŋa ŋilimurrunha yätjpuynydja djämawuy bitjandja, “Bäyyi. Yakana ŋarra yurru dhä-ḏir'yun.” Bitjandhinydja ŋayi yurru yakana yana guyaŋirri. Ŋayi yurru Gunhu'yu ŋilimurrunha dhä-ḏir'yundja rrambaŋikumana, Djuwnha yolŋunha ga mulkurunha yolŋunha, liŋgu bukmak yana ŋilimurru dhuwurr-djarrpi'thina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Djorra'yunydja yukurra ḻakarama yolŋu'-yulŋunha bitjan ŋunha gam':Yakana ŋula waŋgany yolŋu yukurra nhina rom-dhunupa Gunhu'walanydja maŋutjiŋur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akana ŋula waŋganydhu yukurra dharaŋan dhunupanydja wal'ŋu Godku rom,Ga yakana ŋula waŋgany wirrkinydja wal'ŋu djälthirri yukurra Gunhu'wu yuwalkkumanydja wal'ŋ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iŋgu bukmak yana yolŋu walala bilyurrunanydja, ŋapanydja-wekanhamina Gunhu'wunydja;bukmak yana gatjpal'yurrunana yukurrana nhäŋiniŋ'thinana rom.Yakana ŋula waŋganydhu yolŋuyu ŋuli yukurra djäma ŋamakurruny'tja dhuwurr,yakana ŋula waŋgany ya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itjanna liŋgu ŋuli yukurra yolŋunydja walala waŋa yätjthamana yana,liŋgu dhäruktja ŋunhi walalaŋgu barrpa'na wal'ŋu dhika.Dhärukthu bothinyarayŋuyunydja ŋuli walala märr-yätjthamana wiripuŋunhana yolŋunha,yana mayali'-wilkthun.Yo, walalaŋgu dhäruktja maḏakarritjnha,rakunydhinyamirrina yana,balanyarana bitjan bäpiwu ḻirr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itjanna liŋgu walala ŋuli waŋanydja yukurra dhäruktja milnyaŋ'mirrina yana, yakana ŋamakurr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Yolŋunydja walala ŋuli nyinyaŋdhunmirrina,ga bunharamirrina ŋuli yukurra;Waḏutjana yana walala ŋuli ŋayaŋu-yätjthamanydja yolŋunha,bitjan bumanydja ŋanya rakunygumany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guḻku' yolŋu walala ŋuli yukurra nhina galŋa-yätjthirrinydja ga buku-warwunydja,liŋgu dhiyaŋuyi bunharaminyarayuna dhuwurry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akana walala yolŋu'-yulŋu marŋgi nhaltjanarawu nhinanharawu ŋayaŋu-yal'yunaraw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iripuŋuyunydja yolŋuyu ŋuli guyaŋirri djarrpi'kuman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iŋgu yakana walala ŋuli rom-weyaṉiyirrinydja yukirra nhanŋu Godku.” Ga bitjan yukurra ŋunhi Gunhu'wala Djorra'yunydja ḻakarama yolŋu'-yulŋunhanyd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ŋayi Gunhu'yu wekaŋala Romdja ŋunhi Mawtjitjkala, liŋguna ŋayi ḻakaraŋala ŋilimurruŋgala, marŋgikuŋala manymakkunharawuna nhinanharawu, yurru yakana ŋula waŋgany yurru waŋanydja ŋamakurru'-ḻakaranhamirrinydja ŋanyapinyay ŋayi ŋunhala Gunhu'walanydja; bukmakthirrina yana yurru yukurra dhärra dhärukmiriwnha, muŋmuŋnha yana, liŋgu bukmaknha yana dhuwurr-yätjthinanydj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iripunydja ŋilimurru ŋuli wirrki dhika wal'ŋu yana birrka'yun nhinanharawu ŋamathanharawu, yurru gulkuru warray, mukthun ŋayi yurru Gunhu'yu ŋilimurrunha nhäma yätjnha yana, liŋgu romdja ŋunhi ganydjarrmiriwnha, yakana ŋilimurrunha ŋuli walŋakuma. Yo, romdhu ŋuriŋiyi ŋilimurru yurru yana nhäma dharaŋanmirrina ŋilimurrunhay ŋilimurru ŋayaŋu ŋunha, ŋunhi ŋilimurrunydja djarrpi'mirrina yana wal'ŋu, yakana ŋamakurru Gunhu'walanydja maŋutjiŋura, liŋgu yakana ŋilimurru ŋuli djäma yukurra ŋamakurru', bitjan romdhu ŋuriŋiyi Godkala yukurra ḻakarama.Gunhu'yuna waŋganydhuna yana ŋuli ŋayaŋunydja dhunupakuma yolŋuw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 Bukmak ŋilimurru dhuwurr-yätjmirrinydja, yurru ŋuriŋi ŋäthiliŋuyunydja romdhu yakana yukirri ŋayathaŋu ganydjarr dhuwurr-ŋamathanharawu yolŋu'-yulŋuwunydja.Yurru dhiyaŋunydja-wala Gunhu'yu liŋgu wekaŋala wiripuna dhukarr, märr ŋuliwitjan dhukarrkurru ŋayi yurru ŋilimurrunha nhäma, bala ḻakarama ŋamakurru'na yana. Yurru ŋunhiyinydja dhukarr yuṯana wal'ŋu, ganaŋ'thun warray yukurra ŋuliŋuruyi ŋäthiliŋuŋurunydja romŋuru. Liŋgu Gunhu'yuna ŋayipina yurru dhunupakuma ŋayaŋunydja yolŋuwu, bitjan yana liŋgu bitjarra Mawtjitjthu ga dhäwu'-gänharamirriyu walalay yukurrana dhunupamirriyaŋala ḻakaraŋala be ŋäthili baman'tj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dhuwalana ŋunhi yuṯanydja dhukarr balanyarana gam': Djesu-Christ rakunydhina yolŋu'-yulŋuwala dharapulŋura, ga ŋunhi yurru yolŋuyu märr-yuwalkthirri ŋanya Djesu-Christnha, ŋayinydja yurru Gunhu'yunydja yuṯakumana ŋayaŋuna ŋunhiyi yolŋunha, bitjan walŋakumana ŋanya ŋuliŋuru yätjŋuru. Ga dhuwalanydja gay' yuṯanydja dhukarr bukmakkuna yolŋu'-yulŋuwu, Djuwwu ga mulkuruwu; rrambaŋi yana maṉḏa yurru walŋathirrinydja märr-yuwalkthinyarayu waŋganydh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iŋgu bukmak ŋilimurru dhuwurr-yätjthinanydja, bala ganaŋ'thurrunana yana Gunhu'wala Godkala; yakana ŋula waŋgany yolŋu nhina yukurra ḻatju'ŋura wal'ŋu dhika galki nhanukalanydj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urru Gunhuny'tja ŋilimurruŋgu märr-ŋamathirri yukurra yana mukthun, bukmakku yana ŋayi djälnydja, ŋilimurru yurru nhina yukurra galki yana nhanukala, bala ŋayi yänana Gunhu'yu wekaŋalanydja ŋanya Djesunha, bala ŋuliwitjarra burakinyarakurru Djesuwalana ŋayi Gunhu'yunydja ŋilimurrunha djaw'yurruna ŋuliŋuru yätjŋurunydja romŋuru, bala yana märraŋalana ŋilimurrunha nhanŋuwayliliyaŋala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6 ]]></a:t>
            </a:r>
            <a:r>
              <a:rPr lang="en-US" b="1" sz="3000" spc="0" u="none">
                <a:solidFill>
                  <a:srgbClr val="000000">
                    <a:alpha val="100.00%"/>
                  </a:srgbClr>
                </a:solidFill>
                <a:latin typeface="Calibri"/>
              </a:rPr>
              <a:t><![CDATA[Yo, Gunhu'yu Godthu dhayuŋara nhanŋuway ŋayi gäthu'mirriŋunha, bala ŋayi maḻŋ'thurrunana yolŋuna wal'ŋu rumbal, bala ŋayina rakunydhinanydja ŋilimurruŋgalanydja dharapulŋura, ga nhanukalanydja ŋuriŋiyi gulaŋ-waṉḏinyarayu ŋayi Gunhu'yunydja bitjarrana rurrwuyurrunana yätj dhuwurr ŋilimurruŋgu, biḏiwiḏitjkuŋalana liŋguna, ŋunhi ŋilimurru yurru märr-yuwalkthirri ga märr-nherraṉmirri Djesuwalanydja, yakana ŋilimurrunha yurru biyapul Gunhu'yunydja dhä-ḏir'yun yätjpuy. Ga balakurruyinydja ŋayi Gunhu' milkunharaminana ŋilimurruŋgala, ŋunhi ŋayinydja rom-dhunupa warray wal'ŋu. Yaka ŋayi yänayinydja dhä-ḏir'yurruna yolŋu'-yulŋunha ŋäthili, liŋgu baḏak ŋayi yukurrana galkurrunanydja-a-a, yana liŋgu-u-u, ga Djesuna burakina, ga balakurruyina ŋayi Djesuwalana maŋgu'yu Gunhu'yu buwayakkuŋalanydja yätjtja dhuwurr yolŋu'-yulŋuwu. Yo, Gunhuny'tja ŋunhi' rom-dhunupa yana; dhunupa nhanŋu bäy-ḻakaranharawu yätjpuynydja ŋula yolku yolŋuwu, ŋunhi ŋayi yurru ŋunhiyi yolŋu märr-yuwalkthirrinydja yukurra Djesuwala, ŋunhi ŋayina rakunydhina ŋarrakunydja yätjku yan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 ŋilimurru ŋuli nhina yukurra ḏarrtjalkkunhara ga ŋayaŋu-dhunupana dhika wal'ŋu ŋuriŋiyina Djesuwalana yana burakinyarayu. Bala nhaltjanna ŋilimurru yurru ŋunhiyinydja yukurra ḻakaranhamirri?... “Ŋarranydja dhuwala ŋayaŋu-dhunupa warray, liŋgu ŋarra ŋuli djäma yukurra ŋamakurru' warray wal'ŋu?” Yakana ŋilimurru yurru bitjandhiyinydja ḻakaranhamirri, liŋgu ŋayipina yana Gunhu'yuna ŋilimurrunha ŋayaŋu-dhunupakuŋalanydja ŋuriŋiyina bili waŋganydhuna yana, ŋunhi ŋilimurru märr-yuwalkthina Djesuwal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 ḻakaramanydja ŋarra ŋuli bitjandhiyinydja, liŋgu yolŋu yurru ŋayaŋu-dhunupayirrinydja waŋganygurruna dhukarrkurru yana, ŋuriŋina waŋganydhuna yana märr-yuwalkthinyarayuna, ga dhuwalayi dhukarr ganaŋ'thun warray yukurra romŋuru malaŋuŋuru bukmakkalanydja, ŋunhi ḻakarama yukurra nhaltjanarawu nhinanharawu ga djämaw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huma Djuwsthunydja mak ŋuli guyaŋirri wiripunydja bitjan, “Ŋarranydja dhuwala Djuw muka be dhawal-wuyaŋina. Nhä ŋilimurru Djuwsthunydja yukurra ŋayathama manymak?... djuḻkmarama yukurra mulku'-mulkurunhanydja ŋunhi yolŋunh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lku ŋunhi Waŋarr Gunhuny'tja?... Djuwsku yana malawu? Yäääw, yaka warray. Ŋayinydja ŋunhi Waŋarryi yana walalaŋgu Mulku'-mulkuruwunydj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Liŋgu ŋayipi muka ŋunha waŋgany yuwalktja wal'ŋu yana Waŋarr; Gunhu'yunydja ŋayipina yurru ŋayaŋu-dhunupakuma ŋula yolnha Djuwnha yolŋunha ŋunhi ŋayi yurru märr-yuwalkthirri yukurra Garraynha Djesunha. Ga bitjandhi bili ŋunhi yurru Mulkuruyunydja yolŋuyu märr-yuwalkthirri nhanukala Djesuwala, Gunhu'yunydja yurru bitjandhi bili ŋanyanydja ŋayaŋu-dhunupakumayi. Yakana yurru waŋgany ŋula yolŋu walŋathirri ŋula walalaŋgalay malaŋuyu romdhunydja ŋuriŋ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Liŋguna ŋilimurru dhuwala märr-yuwalkthirrina yukurra Djesuwalanydja. Bala nhaltjanna dhika ŋilimurru yurru Romdja ŋunhi?... Bäy-ḻakaramana?... ŋurrkamana?... ŋunhi Gunhu'wuŋunydja nherraṉara Rom? Yäääw, yaka warray. Ŋunhiyinydja yurru dhärrana yukurra yana rom, märr balakurruyina romgurru yolŋu'-yulŋunydja yurru dharaŋanmirrina ŋunhi walalanydja dhuwurr-yätjmirrina yana, yakana ŋula ŋamakurr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e! Yuwalk muka ŋilimurru Djuwsthunydja yukurra ŋayathama biyapulnydja wal'ŋu dharrpal, djuḻkmarama ŋunhinhanydja, wiripuŋunhanydja bäpurru'nha malaŋunha, liŋgu ŋilimurruŋgala muka djäkalili ŋayi Gunhu'yu wekaŋala ŋunhi romdja nhanŋuway ga dhäruk-nherraṉminyara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urru wiripu-guḻku'yunydja ŋilimurru Djuwsthu liŋguna ŋapana wekaŋala, bala meṉguŋalana ŋunhiyinha romnha ŋunhi Gunhu'yu nherrara, ga yaka walala märraŋala nhanŋu dhäruktja. Bala nhaltjanna ŋayi yurru Gunhu'yunydja ŋunhiyi dhäruknha?... meṉgumana?... bitjandhi bili bitjan walal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äääw, yaka warray. Yolŋuyu warray yurru djawukirrinydja ḻakarama, yurru Gunhu'yunydja yurru yaka warray bitjandhi djawukirri ḻakarama; ŋayinydja bitjan liŋgu yurru yuwalk warray yana, yaka ŋayinydja yurru nhanŋuwaynydja dhäruk-nherraṉminyara gulkmarama. Liŋgu ŋunha Djorra'yunydja yukurra ḻakarama Gunhu'nha bitjan warray gam',“Gunhu', nhe yurru djämana-yana-wala ŋurikiynydja dhärukpuy ŋunhi nhe dhäruk-nherraṉmina;Ga ŋunhi yurru ŋula yol yolŋu ḻarruma nhuŋu djarrpi'wunydja,ŋayinydja yurru nhuna maḻŋ'marama ŋamakurru' warray yana, rom dhunupa warr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iripunydja ŋuli yolŋu waŋa bitjan, “Ŋunhi ŋarranydja ŋuli djäma yätj, bala ŋarrakalanydja ŋuriŋiyi yätjthu ŋuli ḻakarama yukurra warraŋulkuma Gunhu'nhana, ŋunhi ŋayinydja rom-dhunupa warray yana, ganaŋ'thun warray yukurra yolŋuwala. Yakana ŋunhinydja dhunupa nhanŋu Godku, ŋunhi ŋayi yurru ŋarranha dhä-ḏir'yun ŋurikiy yätjpuy.” Yo, dhäruk yäna dhuwalayinydja ŋarra yukurra waŋa, bitjan ŋuli yolŋu waŋa, yanapi ŋayi Godtja yolŋu yana wal'ŋ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Ŋunhi bini yaka dhunupa Godku dhä-ḏir'yunarawu yätjmirriwunydja, ŋunhiyinydja bitjan ŋayi yaka mala-yarr'yunaramirri bukmakku yolŋu'-yulŋuwu, yanapi ŋayi yurru yakana ŋula waŋganynha yolŋunha dhä-ḏir'yun, liŋgu bukmak yana dhuwurr-yätjthina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ŋunhi bini yolŋuwalanydja ŋuriŋiyi bothinyaraŋuyu ḻakaranharayu ŋuli yukurra warraŋulkuma ḻakarama Gunhu'nhana, ŋunhi ŋayinydja yuwalkkuma warray ŋuli yukurra ḻakarama, ganaŋ'thun warray yukurra yolŋuwalanydja, bala nhäkuna nhuma yukurra ŋarranhanydja yätj-ḻakarama?]]></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2026-06-15T08:06:48Z</dcterms:created>
  <dcterms:modified xsi:type="dcterms:W3CDTF">2026-06-15T08:06:48Z</dcterms:modified>
  <dc:title>Bible.com.au: RAWUMBUYŊUWU DHÄRUK 3:1-31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