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75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AWUMBUYŊUWU DHÄRUK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wiripu-guḻkuny'tja yolŋu'-yulŋu, yaka walala djäl Gunhu'walaŋuwu romgu, yana walala yukurra yurru nhina walalaŋgalay djälkurru. Walala yarrkthurrunana, ḏaḏawyurrunana manapara dhukarrwu yuwalkŋuwunydja, bala gatjpal'yurruna djarrpi'lilina dhukarrlili. Bala yalalanydja yurru ŋunhalanydja Gunhu'yu dhä-ḏir'yunna wirrkina wal'ŋu walalanha dhikana, ŋaramurryirrina manapan, gukumana-wala yurru yana gupaḏalkum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uriŋiyinydja ŋula yolthu yolŋuyu dhuwurr-yätjthu yurru märrama dhä-ḏir'yunara biyapulnha wal'ŋu ḏäl; ŋayi yurru galŋa-yätjthirrina ga rirrikthunna wirrkina dhika, ŋunhalanydja wäŋaŋura dhä-ḏir'yunaramirriŋuranydja, bäyyi ŋayi Djuw yolŋu, ga bäyyi ŋayi mulkuru yolŋ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ŋgu Gunhuny'tja yana yurru wokthunna ŋula yolku yolŋuwu, ŋunhi ŋayi ŋuli yukurra djäma ŋamakurru'; ŋayinydja yurru ŋunhiyinydja dhuwurr-ŋamakurruny'tja yolŋu nhina ŋunhala Gunhu'walana wal'ŋu ḻatju'ŋurana ga mäwaya'ŋurana romŋura. Ŋayi yurru ŋuriŋi dhuwurr-ŋamakurru'yu yolŋuyu Djuwyu bäpurru'yu märrama ŋamakurru' yana nhanukuŋu Godkuŋunydja, rrambaŋi yana ŋuriŋi mulkuruyu yolŋuyu dhuwurr-ŋamakurru'y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ŋgu bukmak yurru ŋunhala djingaryundja yukurra rrambaŋi yana; ŋayi yurru Gunhu'yunydja yolŋu'-yulŋunha mala-yarr'yun yukurra waŋganydhu yana romdhu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5 ]]></a:t>
            </a:r>
            <a:r>
              <a:rPr lang="en-US" b="1" sz="3000" spc="0" u="none">
                <a:solidFill>
                  <a:srgbClr val="000000">
                    <a:alpha val="100.00%"/>
                  </a:srgbClr>
                </a:solidFill>
                <a:latin typeface="Calibri"/>
              </a:rPr>
              <a:t><![CDATA[Yo, märr-yuwalk yana yurru dhuwurr-yätjmirrinydja yolŋu walala raku'-rakunydhirri marrtji yurru. Ŋunhi ŋayi buku-ḏuwaṯ mulkuru yolŋu yätjkunydja djämawu, ŋayinydja yurru Gunhu'yunydja gupaḏalnha-wala dhä-ḏir'yun ŋanya, bäyyi ŋayi ŋunhi yakanydja marŋgi ga ŋäkula Gunhu'wuŋunydja rom ŋunhi nherraṉnara Mawtjitjkalanydja, liŋgu ŋayipi marŋgi yolŋunydja ŋayaŋu ŋunha wal'ŋu nhanŋu, nhäyinyara ŋamakurru' ga nhäyinyara yätj. Wiripunydja ŋuli mulkuru yolŋu ŋamathama yukurra nhina nhanukalay ŋayi djälkurru yana, liŋgu ŋayipi djäl nhinanharawu ŋamakurru'wu. Dhiyaŋuyina milkumanydja yukurra ŋilimurruŋgala, ŋunhi ŋayi Gunhu'yu nherrara nhanŋuway ŋayi rom ŋunha wal'ŋu yolŋuwala ŋayaŋulili ŋunhi ŋäthili. Liŋgu djinawany'tja ŋunhi ŋayaŋuŋuranydja yolŋuwala dhikanydja ŋuli yukurra waŋa ḏaḏawmarama ŋanya yätjŋuru; wiripunydja ŋuli ŋunhi rirrakayyu waŋa bitjan, “Way ḏaḏawyurra. Yätj dhuwalinydja bitjanarawu nhuŋu,” ga wiripunydja ŋayi ŋuli ŋuriŋiyi rirrakayyu bitjan gam' waŋa, “Ŋamakurru' dhuwalinydja nhuŋu,” bitjan. Bala ŋayinydja yurru Gunhu'yunydja dhä-ḏir'yunna ŋanya ŋunhiyi mulkurunha yolŋunha, ŋunhi yurru ŋayi marrtji djämanydja yana-wala yätj. Ga bitjandhi bili Gunhu'yu yurru dhä-ḏir'yun gupaḏalnha-wala Djuwnhanydja yolŋunha, ŋunhi ŋayipi buku-ḏuwaṯ yätjku djämawu, liŋgu ŋayinydja marŋgi warray ŋurikiyi romgu ŋunhi ŋayi Gunhu'yu nherrara Mawtjitjkala, yurru yakana ŋayi ŋuli märrama dhäruktja ŋunhi, mukthunna yana-wala djämana ŋayi ŋuli djarrpi'na dhuwurr. Bala ŋanyanydja yurru Gunhu'yu dhä-ḏir'yunna yana ŋunhinhanydja rom-bakmaranhamirrinhanydja. Yo, ŋunhi ŋayi ŋula yol yolŋu marŋgi Godkalaŋuwu romgu, yurru ŋayi ŋuli ŋunhi djuḻkmaramana dhäruktja ŋuriŋiyi, yakana ŋula märrama, ŋayi yurru Gunhu'yunydja yakana ŋunhinhayi yolŋunha ŋamakurru' ḻakarama. Ŋayi yurru ŋamakurru' ḻakaramanydja Gunhu'yu ŋunhinhana liŋgu yolŋunha ŋunhi ŋayi ŋamakurru' ŋuli nhina yukur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iŋgu ŋulinyaramirriyunydja mala-yarr'yunaramirriyunydja waluyu, ŋilimurru yurru djingaryun nhanukalana gumurrŋura Gunhu'walana, bala yurru ŋunhi meṉgunharayŋunydja guyaŋinyara ŋilimurruŋguŋu malŋ'thu'-maḻŋ'thunna marrtji warraŋulyirrina, bala yurru ŋayi Djesu-Christthunydja mala-yarr'yunna marrtji ŋilimurrunha yolŋu'-yulŋunha, gänaŋulili yätjmirrinhanydja dhä-ḏir'yunarawuna, ga gänaŋulili ŋamakurru'mirrinhanydja ŋamakurru'wuna wal'ŋu nhinanharawu. Yo, dhuwalayina ŋunhi dhäruk ŋarra ŋuli yukurra ḻakarama bukmakkunydja yolŋu'-yulŋuwu.Djuwsthunydja yolŋu'-yulŋuyu bakmaraŋala warray Godku Rom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nhuma Djuws bäpurru, ŋäka walala; dhuwalanydja dhäruk nhumalaŋguway ŋarra yurru waŋa yukurra ḻakarama. Wiripunydja nhuma ŋuli waŋa ḻakaranhamirri nhumalanhay nhuma bitjanmirri, “Ŋarranydja dhuwala Djuw yolŋu. Ŋarra marŋgi Godkalaŋunydja Romgu. Ŋanapurru dhuwala nhanŋunydja yolŋu'-yulŋu, galkiwuy ŋanapurru nhanukalaŋuwuy, liŋgu ŋanapurruŋgala muka ŋayi Djuwskala wekaŋalanydja nhanŋuway romdja,” bitjan nhuma ŋuli yukurra ḻakaranhamirrinydja nhumalanhay nhum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nhuma marŋgi nhäyinyara rom ŋamakurru' nhanukala maŋutjiŋura, liŋgu marŋgi nhuma dhuwala Romgunydja ŋunhi Gunhu'yu nherra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Nhuma ŋuli waŋa ḻakaranhamirri bitjanmirri, “Ŋarra dhuwala marŋginydja. Ŋarra yurru marŋgikuma yolŋunha muḻkurr-dhumuknhanydja ga dhuŋanha yolŋunha. Ŋarra yurru baṉdja-gulama bambaynhanydja yolŋunha, ga dhukarrnydja ŋarra yurru djarraṯawun'kuma ŋurikinydja yolŋuwu ŋunhi ŋayi yukurra marrtji buku-munha'kurru.” Ga bitjan nhuma ŋuli ḻakaranhamirrinydja.Yuwalk yulŋunydja dhuwala. Gunhu'walanydja ŋuriŋi Romdhu ŋuli yukurra ḻakarama yuwalkŋunydja ga dhunupanydja; ŋuriŋiyina ŋuli yukurra marŋgi wekamanydja ŋilimurru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Bala nhuma ŋuli yukurra marŋgikumana wiripu-guḻku'nhanydja yolŋu'-yulŋunha ŋunhi. Yurru nhämirri nhuma yurru nhumalanhay nhuma marŋgikunhamirrinydja?... märr nhumanydja yurru ŋayathama ŋunhiyi rom nhumapi. Nhe ŋuli ḻakarama wiripuŋuwala yolŋuwala bitjan, “Yaka manaŋiyanydja, ga yaka marramba'thiyanydja.” Bitjan nhe ŋuli ḻakarama wiripuŋuwu yolŋuwu, yurru nhenydja ŋuli ŋunhi manaŋirriyi yana, ga djämayi yana marramba' nhepinydja. Ga wiripunydja nhe ŋuli waŋa bitjan, “Yaka buku-ŋal'yurra goŋbuywu djämawuywu nhäku malaŋuwu,” bitjan, yurru nhepinydja ŋuli ŋunhi djaw'yun warray ŋula nhä, ŋuliŋuruyi dhuyuŋurunydja wäŋaŋu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unhu'yu yurru mala-yarr'yun bukmaknha yana yolŋu'-yulŋunhanyd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nhuma ŋuli guyaŋinyaramirri buluna wal'ŋu garrwar ḻakaranhamirri, liŋgu nhuma marŋgi romgu Gunhu'walaŋunydja, yurru nhumanydja ŋunhi romnha bakmarama warray ŋuli yukurra, yakana ŋayathama yukurra. Bala wiripuŋuyunydja yolŋuyu ŋuli nhäma nhumalaŋgala yätj dhuwurr, bala walala ŋuli waŋana Gunhu'nha yätjtham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iŋgu Djorra'yunydja yukurra wukirriwuyyunydja ḻakarama bitjan gam', “Mulku'-mulkuruyunydja bäpurru'yu malaŋuyu ŋuli yukurra waŋa yätj ḻakaramana Gunhu'nha, liŋgu ŋuriŋiyina yätjthuna dhuwurryu ŋunhi nhuma Djuwsthu malaŋuyu gatjarr'yurruna, bala yukurra djämana.”Balanyara dhuwala Djuw yolŋu yuwalkt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rŋgi warray nhuma romgu ŋilimurruŋgalayŋuwunydja Djuwskalaŋunydja, ŋurikinydja ŋunhi ŋilimurru ŋuli mitthun yumurrku'nha bitjandhiyi, liŋgu mim'pu ŋunhi rumbalŋuranydja bitjan yiŋarray', ḻakarama ŋuli yukurra ŋilimurrunha ŋuriŋiyi, ŋunhi ŋilimurrunydja nhanŋuwaynha Godkuna yana yolŋu, ŋulaŋuruna ŋunhi nhanukalana malaŋuru. Ga ŋunhi yurru nhe ŋayathama yukurra Godku Rom, yuwalknha nhenydja ŋunhi Godku yana yolŋu, ga ŋunhiyi mim'punydja mayali'mirrina nhuŋu. Ga ŋuli nhe yakanydja ŋayathama yukurra rom Godku, yana djäma yukurra yätjtja, ŋunhiyinydja nhuŋu mim'punydja bitjan mayali'miriwnha, liŋgu nhenydja ŋunhi ŋuli yukurra nhina rommiriw yana, bitjan mulkuru yolŋu, yaka Dju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ŋunhi yurru mulkurunydja yolŋu nhina ŋamathama wal'ŋu dhika, ŋunhiyinydja bitjan ŋayi galŋa-mim'pumirri yolŋu, liŋgu Gunhu'yunydja Godthu yurru ḻakarama ŋanya bitjanna, “Ŋarrakuwaynha ŋayi dhuwali yolŋu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Ŋunhi mulkurunydja yolŋu dhuŋa yana Godkalaŋuwu romgu, ga ŋunhi ŋayi yurru mulkurunydja yolŋu nhina yukurra ŋamathama, bala nhanukalaynydja ŋamakurru'yu ŋuriŋiyinydja romdhu yurru nhumalanha Djuwsnhanydja yätj-ḻakaramana, liŋgu nhumanydja ŋunhi marŋgi warray Gunhu'walaŋu romgu, yurru yakana ŋuli nhe yukurra ŋayathama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l dhika yuwalktja wal'ŋu Djuw?... Yol dhika yuwalktja Gunhu'wunydja wal'ŋu yolŋu? Ŋunhi yolŋu ŋunhi ŋayi dhawal-wuyaŋina beŋuru Djuwskala?... mim'pumirri rumbal? Yäääw, yaka warray. Ŋunhiyinydja mim'pu yana warraŋul warray wal'ŋu, liŋgu yolŋuwunydja ŋayaŋu wal'ŋu ŋunhi yakana yurru ḏarrtjalkthirri ŋula mitthunaray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yuwalktja Djuw yolŋu balanyarana gam', ŋunhi ŋayaŋunydja nhanŋu liŋguwuynha ḏarrtjalkkunharana ŋunhi, ŋuriŋi warray Gunhu'wala Garrkuḻukthu warray Birrimbirryu. Bala ŋuriŋinydja yolŋuyu ŋayaŋu-ḏarrtjalkthunydja yurru djäma yukurra ŋamakurru'na, yaka yana ŋula yolku maŋutjiwu wokthunarawunydja, liŋgu Gunhu' warray nhanŋunydja yurru wokthun yukurr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nhenydja ŋunhi ŋuli yätj ḻakarama wiripuŋunhanydja yolŋunha, ga ŋunhiyinydja bitjan nhe yukurra waŋa ḻakaranhamirri bitjanmirrina, “Ŋarrapi dhuwala marŋgi bay',... nhä yätj ga nhä ŋamakurru'.” Bala Gunhu'yunydja yurru nhuna dhä-ḏir'yun warray yätjpuy, liŋgu nhepinydja ŋuli ŋunhi djämayi yätj yana, bitjandhi bili bitjan ŋayi. Yakana nhe yurru ŋunhalanydja waŋa Gunhu'walanydja bitjan, “Way, yaka dhuwala ŋarra marŋgi nhäku ŋula yätjku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Gunhu'yuna ŋayipina waŋganydhuna yana yurru dhunupa mala-yarr'yundja yolŋu'-yulŋunha, bala yurru ŋayi dhä-ḏir'yunna yana buku-ḏuwaṯnhanydja yolŋunha yätjnh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nhenydja ŋuli ŋunhi yätj ḻakarama wiripuŋunhanydja yolŋunha, yurru nhenydja dhuwala djäma ŋuli yukurra yätj yana, bitjandhi bili bitjan ŋayi. Nhenydja mak ŋuli guyaŋirri yanapi Gunhu'yu yurru nhuna yaka dhä-ḏir'yundja? Yuwalk muka yana ŋayi yurru Gunhu'yu nhuna yätjpuynydja dhä-ḏir'yu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humanydja mak ŋuli bäy-ḻakaramana ŋanya Gunhu'nhanydja, liŋgu ŋoy-ŋäthinyaramirri warray ŋayinydja ŋunhi yolŋu, yaka ŋoy-gurriri. Yuwalk ŋayinydja ŋunhi balanyarayi yolŋu; yakana ŋayi yurru waḏutja yolŋunha dhä-ḏir'yun. Nhä nhuma dhuwala yulŋunydja?... liyamiriw walala? Yaka nhuma dhuwala marŋginydja ŋiniya?... ŋunhi ŋayinydja yukurra bulnha galkun nhumalaŋgunydja, liŋgu djäl warray ŋayi nhumalaŋgu bilyunarawu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urru nhenydja dhuwala nhä?... ŋayaŋu-ḏälnha yolŋu ŋiniya?... muḻkurr-dhumuknha? Yakana nhe yurru bilyun. Bala yuwalk warray ŋayi yurru nhuna dhä-ḏir'yundja ŋunhi, yuwalkkumana wal'ŋu wirrkina, ŋulinyaramirriyunydja ŋunhi nhe yurru dhärrana yukurra nhanukala gumurrŋurana. Liŋgu yolŋu'-yulŋuyunydja yurru nhäma dharaŋanna Gunhu'nhanydja ŋunhimalayina, ŋunhi dhunupa yana ŋayi ŋuli marrtji mala-yarr'yundja yolŋu'-yulŋu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ŋgu waŋga'-waŋganygu yana yolŋu'-yulŋuwu ŋayi yurru Godthu ŋunhalanydja buku-ruŋinyamarama wekama ŋulinyara yana bili rom, ŋupanayŋu yana ŋunhi ŋayi yukurranha ŋuli djäma dhiyala munatha'ŋu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wiripunydja ŋuli yolŋu nhina dhuwurr-ŋamakuli bitjan liŋgu dhiyala, liŋgu ŋayi djäl, ŋayi yurru Gunhu'yu ŋanya ŋamakurru' ḻakarama, märr ŋayi yurru weyinŋumirrina nhina yukurra ŋunhala Godkala ḻatju'ŋura dhika wal'ŋu djarraṯawun'mirriŋura wäŋaŋura. Ga yuwalknha ŋayi yurru ŋunhiyi yolŋu nhina yukurra ŋunhalanydja nhanukala walŋana yana, gupaḏalnha-wala.]]></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2026-06-16T12:01:15Z</dcterms:created>
  <dcterms:modified xsi:type="dcterms:W3CDTF">2026-06-16T12:01:15Z</dcterms:modified>
  <dc:title>Bible.com.au: RAWUMBUYŊUWU DHÄRUK 2:1-29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