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presProps" Target="presProps.xml"/>
  <Relationship Id="rId34" Type="http://schemas.openxmlformats.org/officeDocument/2006/relationships/viewProps" Target="viewProps.xml"/>
  <Relationship Id="rId3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2697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AWUMBUYŊUWU DHÄRUK 16:1-2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Ga bitjandhiyi ŋarra märr-ŋamathinyara djuy'yurrunayi Yambiliyawunydja, ŋarrakalaŋuwu marrkapmirriwunydja ḻunduwu ŋunhi ŋilinyunydja waŋganyŋura maṉḏa Garraywal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Ga bitjandhi liŋgu märr-ŋamathinyara ŋarra djuy'yurrunayi Bänatjkunydja, ŋunhi ŋayi ŋuriŋiyi djäma manapa ŋanapurru, ga wiripuŋuwu marrkapmirriwu ŋarrakalaŋuwu ḻunduwu Dhäkitjku.]]></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Yo, ŋayi Yapilitjnhanydja yäkunha yukurrana gatjarr'yurruna birrka'mirriyu wal'ŋu nhäyu malaŋuyu, yurru ŋayinydja mukthurruna yana dhärrana yukurrana Garraywala yana wal'ŋu, ga nhanŋunydja ŋarra märr-ŋamathinyara djuy'yurrunayi yana, ga ŋuriki walalaŋgu gurruṯu'mirriwu walalaŋgu Ritjapalawalaŋuwu,]]></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ga ŋuriki Djuwwu yolŋuwu Yirutiyangu, ga gurruṯu'mirriwu Nätjitjiwalaŋuwu ŋunhi walala Garraywu yolŋu walal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Maṉḏa ŋunhi märramany'tja Dopinayunydja ga Dopatjayunydja djäma yukurra Garraywu; wekaŋa ŋarrakuŋu märr-ŋamathinyaranydja maṉḏaku, ga biyakayi liŋgu ŋarrakalaŋuwu marrkapkunydja Botjiwunydja, ŋunhi ŋayi ŋuli bitjana liŋgu djäma mirithinya yana Garrayw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Yo, Ropatjtja dhuwalanydja ḻatju' wal'ŋu yolŋu, wirrki ŋayi yukurra märr-ŋamathirri Garraywu, ga nhanŋu ŋäṉḏi'mirriŋunydja bitjan ŋarrakunydja ŋayi ŋänḏi'mirriŋuna. Ŋurikiyinydja maṉḏaku ŋarra djuy'yurrunayi yana märr-ŋamathinyara ŋarrakuŋuway,]]></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ga ŋuriki wiripu-guḻku'wu yolŋu'-yulŋuwu bitjandhi liŋgu, Djingiritku ga Bilikungu ga Yämitjku ga Batupawu ga Yämatjku, ga wiripu-guḻku'wu ŋilimurruŋgalaŋuwu Garraywalaŋumirriwu walalaŋgu guthawu walalaŋgu bukmakku yan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Ga wiripunydja ŋarra märr-ŋamathinyara djuy'yurruna Bilalakawu ga Djuliyawu, ga Neriyawu ga nhanukalaŋuwu yapa'mirriŋuwu, ga Layambawu, ga bukmakku ŋuriki Godkalaŋumirriwu yolŋu'-yulŋuwu, ŋunhi walala yukurra walalaŋgala nhin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Yo, rumbalnydja dhuwali balanyara bitjan wäwa'manydjina nhuma Garraywalanydja. dhangi'yunmiya walala märr-ŋamathiya nhumalaŋguway nhuma bala-lili'yunmiya. Bukmakthu yana Garraywalaŋumirriyu yolŋu'-yulŋuyunydja miṯtjiyu ga mittjiyu ga miṯtjiyu djuy'yurruna märr-ŋamathinyaranydja nhumalaŋgu.Dhawar'maranharamirrina dhäruk]]></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Yo gutha walala ŋarraku, mäkiri'-witjurra ŋarrakalaŋuwu dhawar'yunarawuywunydja dhärukku. Nhumanydja dhuwala waŋgany yana ŋurruk Garraywalanydja, yurru wiripu-guḻku'yunydja nhumalanha yukurra barrku'-barrkuwatjkuma gulk-gulkthun. Walala yukurra dhäwuny'tja wiripuyamana ḻakarama, ŋayaŋu-yätjkuma yukurra ŋunhinha yolŋu'-yulŋunha wiripu-guḻku'nhana, liŋgu walala yaka ḏukṯuk ŋuriki dhäwu'wu ŋunhi nhuma ŋäthili märraŋala bala marŋgithinana. Yarrkthurra walalaŋgala ŋurikalayinydja yolŋu'-yulŋuwala ŋunhi walala yukurra gulk-gulkthun nhumalanha barrku'-barrkuwatjkuma, yaka galkithiya walalaŋgal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Bolyu märr-ŋamathinyara nhanukuŋuway djuy'yurruna nhanukalaŋuwu yolŋu'-yulŋuwu]]></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Liŋgu balanyarayinydja yolŋu walala yaka yukurra djäma ŋilimurruŋgalayŋuwu Garraywu Djesu-Christkunydja, yana walala yukurra djäma walalaŋguway walala yindikunharawu, märr yurru walala märrama ŋula nhä nhäku walala ḏukṯuk. Yo, waŋanydja walala ŋuli ḻatju' dhika be rirrakay, yurru walalaŋgala ŋuriŋiyi dhärukthunydja yana yukurra mayali'-wilkthunna bitjanna yolŋu'-yulŋunha ŋunhi yalŋgi'mirrinhanydja, ŋunhi walala ŋuli yana märr-yuwalkthirrina ŋula bawala'mirriwu.]]></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Yo, mirithina ŋarra yana djulŋithinanydja nhumalaŋgu, liŋgu bukmakthuna ŋäkulanydja nhumalanha, ŋunhi nhuma yukurra dhärra wuṉḏaŋarryirri yana, dhäruk märrama wal'ŋu Garraynha. Ŋarra ḏukṯuktja nhumalaŋgu, nhuma yurru wirrki yana marŋgithirrinydja nhäyinyara ŋamakurru', yurru yaka ŋarra ḏukṯuk nhumalaŋgu yätjkunydja marŋgithinyarawu. Dhuŋayiya biyaka nhiniya ŋurikiyi yätjkunydja, yaka ŋula mulkiya.]]></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Yo, dhiyakuyina ŋarra ḏukṯuktja nhumalaŋgu, nhuma yurru waŋgany yana ŋurruk nhina yukurra dhapirrk yana ŋula nhämiriw, marimiriw yana, liŋgu God dhuwala ŋayipi rom-waṯaŋunydja dhiyakuyi ŋayaŋu-wurrkurrum'thinyarawunydja. Ga rom-waṯaŋu dhuwala mariwunydja ga yätj ŋunhi wal'ŋu mokuy, yurru galkina dhuwala Godthunydja yurru muŋdhunna yätjnhanydja ŋunhi Satannhanydja ŋuruŋuna nhumalaŋgalana ḻukuyu. Ŋarra bukumirriyamanydja yukurra nhumalaŋgu, märr nhuma yurru nhina yukurra märr-ŋamathinyaraŋura dhika wal'ŋu, dhambay-manapanmirri ŋilimurruŋgalayŋuwala Garraywala Djesu-Christkala.]]></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Dimithiyunydja dhuwala djäma yukurra ŋarrakala, ga ŋayinydja djuy'yurrunayi nhumalaŋgu märr-ŋamathinyara, ga dhiyaŋu wiripu-guḻku'yu Lutjiyayu ga Djaytjindhu ga Djipatayu ŋunhi walalanydja Djuw ŋanapurru miṯtji.]]></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Ga ŋarra Dätjiyayu, dhiyaŋu ŋunhi ŋarra yukurra wukirri dhuwala Bolnha dhäruk dhipala gay' djorra'lili, ŋarranydja nhumalaŋgu djuy'yurrunayi yana märr-ŋamathinyara Garraywala yäkuyu.]]></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Yo, nhinanydja ŋarra yukurra dhuwala wäŋaŋuranydja Gäyatjkala, ga ŋayinydja bitjarra liŋgu djuy'yurruna märr-ŋamathinyara nhumalaŋgu, ga ŋuriŋi walalay ŋunhi ŋanapurru ŋuli ḻuŋ'maranharamirri yukurra dhipala buku-ŋal'yunarawu Garraywu, walalanydja bitjarrayi” liŋgu djuy'yurrunayi yana nhumalaŋgu märr-ŋamathinyara. Ga Rathatjtja dhuwala, ŋunhiyinydja yolŋu ŋunhi ŋayi ŋuli djäka yukurra rrupiyawu dhiyakuywu wäŋawuywu, ga wäwa-ŋali Gotatj, dhiyaŋuyinydja maṉḏathu märrma'yu djuy'yurruna yana nhumalaŋgu märr-ŋamathinyara.]]></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Ŋarra bukumirriyamanydja yukurra nhumalaŋgu bukmakku yana, märr yurru nhuma nhina yukurra märr-ŋamathinyaraŋura dhika wal'ŋu, dhambay-manapanmirri ŋilimurruŋgalayŋuwala Garraywala Djesu-Christkala.]]></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Gul' ŋilimurru wokthunna Godkunydja, ḻatju'-ḻakaramana ŋanya. Ŋayinydja dhuwala biyapul wal'ŋu ganydjarr-ḏumurru, ŋayi yurru nhumalanha ganydjarr-wekamanydja, märr yurru nhuma dhärra yukurra wuṉḏaŋarryirri yana ŋunhili liŋgu waŋganyŋura yana dhärukŋura, ŋunhi ŋarra ŋuli ḻakarama nhumalaŋgu ŋanya Djesu-Christnha. Yo, Godthunydja liŋguna maḻŋ'maraŋala warraŋulkuŋalana ŋunhiyi yuwalktja wal'ŋu dhäwu', ŋunhi ŋäthilinydja yukurrana ŋorrana djuḻuḻ'yurruna beŋuru liŋgu ŋurruŋurunydja.]]></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Yurru dhiyaŋunydja-wala ŋunhiyi yuwalkŋunydja dhäwu' liŋguna warraŋulnha; Godthu warraŋulkuŋalana maḻŋ'maraŋalana ŋuliwitjarra nhanukala dhäwu'-ḻakaranharamirriwalana walalaŋgala, ŋunhi walala yukurrana wukirri djorra'lilina. Yo, God dhuwala walŋa-ḏikṯiktja ŋayipi, ga ŋayipi ŋilimurrunha djuy'yurrunanydja, ŋilimurru yurru ḻakarama dhuwalayi dhäwu' baḻaka'yunmarama birrka'mirriwala bäpurru'wala ga bäpurru'wala, märr yurru walalanydja märr-yuwalkthirriyi, bala dhäruk-märramayi dhuwalayi yana.]]></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Yo, Godnha dhuwala ŋayipina waŋganynha marŋgiŋunydja wal'ŋu, ŋayipina waŋganynha yana marŋgi bukmakkunydja warrpam'tja. Go ŋilimurru wokthunna, ḻatju'-ḻakaramana ŋanya ŋuliwitjan Djesu-Christkalaŋukurruna. Mukthunna yana ŋilimurru go wokthunna-wala ŋurikinydjayi ŋunha ŋayi yukurra nhina ḻatju'ŋura wal'ŋu dhika, gupaḏalnha-wala. Yo yo.]]></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Yo, nhuma marŋgi muka ŋilimurruŋgalaŋuwu yapawunydja yäkuwu Bepiwu, ŋunha ŋayi yukurra djäma guŋga'yun Godku yolŋu'-yulŋunha ŋunha Djin'kiriya.]]></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Galkikuŋa ŋanya märraŋanydja Garraywala yäkuyu yana. Guŋga'yurra ŋanya biyaka märr-ŋamathinyarayu Godkala yana, ga wekaŋa nhanŋu nhänydja malanha, märr yurru ŋayi nhina ŋayaŋu-djulŋithirri goŋmirriyirri wal'ŋu ŋula nhämiriw yana. Liŋgu ŋunhiyinydjayi dhäyka yukurra bitjan liŋgu guŋga'yun wiripu-guḻku'nha ŋunha yolŋu'-yulŋunha birrka'mirrinha bukmakkuma, ga bitjandhi liŋgu ŋayi ŋuli ŋarranhanydja guŋga'yundhi.]]></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Ga bitjarrayi ŋarra djuy'yurruna märr-ŋamathinyara Burutjilawunydja ga Guwilawunydja, ŋarrakalaŋuwu ḻunduwunydja maṉḏaku. Ŋuriŋiyinydja maṉḏathu yukurra djäma Garraywu Djesu-Christku ŋanapurru rrambaŋi.]]></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Yo, ga buku-wurrpandja ŋarra maṉḏanha yukurra mirithirri yana, ŋunhi maṉḏa ŋarranha walŋakuŋala ŋuliŋuru mariŋuru. Maṉḏanydja bini ŋunhi burakinya muka maṉḏapiwaynydja, yurru yaka maṉḏa gonha'yurruna ŋarranhanydja, ga buku-wurrpanna ŋarra yukurra maṉḏanha yulŋunydja ŋurikiyi. Ga bitjandhi liŋgu ŋuruŋu mulku'-mulkuruyunydja Garraywalaŋumirriyu buku-wurrpandhi yukurra maṉḏanh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Ga bitjandhi liŋgu ŋarra djuy'yurruna märr-ŋamathinyaranydja bukmakku yana walalaŋgu ŋuriki Garraywalaŋumirriwunydja yolŋu'-yulŋuwu ŋunhi walala yukurra buku-ḻuŋ'thun ŋunhayi maṉḏakala wäŋaŋura buku-ŋal'yunarawu Garraywu.Ga wekaŋa ŋarraku märr-ŋamathinyaramirrinydja ŋurikinydja Banitawu ŋarrakalaŋuwu marrkapmirriwunydja ḻunduwu, liŋgu ŋayipi ŋunhi ŋurruthaŋalanydja wal'ŋu märr-yuwalkthina yukurrana Garraywala, yurruna ŋunha wiripu-gulkuny'tja ŋunhalayi Yaytjanydja wäŋaŋura märr-yuwalkthin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Ga bitjarrayi ŋarra djuy'yurrunayi märr-ŋamathinyara Merriwunydja, ŋunhi ŋayi yukurrana mirithina wal'ŋu djäma guŋga'yurruna nhumalanh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ga ŋuriki maṉḏaku märrma'wuyi Yandanikawu ga Djuniyawu ŋanapurru miṯtjiwunydja Djuwskunydja, ŋunhi maṉḏa ŋunhala ḻoḻuŋura ŋäthili ŋanapurru galki. Yo, ŋunhi wiripu-guḻkuny'tja bo'puyŋu marŋgimirri ŋuriki maṉḏaku, bala walala ŋuli manymak ḻakaramana maṉḏanha, ga ŋunhiyi maṉḏa malthunaramirri maṉḏa Djesu-Christkunydja ŋäthilinydja wal'ŋu, yurruna ŋarrapi wekanhamina Garraywala ŋarranhawuy ŋarra.]]></a:t>
            </a:r>
          </a:p>
        </p:txBody>
      </p:sp>
    </p:spTree>
  </p:cSld>
  <p:clrMapOvr>
    <a:masterClrMapping/>
  </p:clrMapOvr>
</p:sld>
</file>

<file path=ppt/theme/theme1.xml><?xml version="1.0" encoding="utf-8"?>
<a:theme xmlns:a="http://schemas.openxmlformats.org/drawingml/2006/main" name="Theme87">
  <a:themeElements>
    <a:clrScheme name="Theme8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2026-06-24T14:18:24Z</dcterms:created>
  <dcterms:modified xsi:type="dcterms:W3CDTF">2026-06-24T14:18:24Z</dcterms:modified>
  <dc:title>Bible.com.au: RAWUMBUYŊUWU DHÄRUK 16:1-27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