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85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AWUMBUYŊUWU DHÄRUK 14: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Liŋgu Garraynydja ŋayipina rakunydhina, ga biyapul ŋayi walŋathinayi dhiyakuna märrwu, märr yurru ŋayi Garraynydja waŋarr wal'ŋu bukmakku yana yolŋu'-yulŋuwu, ŋurikinydja walalaŋgu ŋunhi walala liŋgu murrmurryurruna, ga ŋilimurruŋgunydja ŋunhi ŋilimurru nhina yukurra dhuwala walŋamirr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 bukmak dhuwala Garraywalaŋumirrinydja yolŋu walala waŋgany yana miṯtji bitjan wäwa'manydji yana. Nhäkuna nhe ŋunhiyi nhuŋuway wäwa'mirriŋunhanydja mala-yarr'yun yukurra?... bala waŋa ŋanya yätj-lakaramanydja? Nhäku nhe ŋuli ḻakarama nhuŋuwaynydja ŋunhi gutha'mirriŋunha yalŋginy'tja? Liŋgu bukmakthirri ŋilimurru yurru dhärranydja gumurrŋura nhanukala Godkalanydja mala-yarr'yunarawunydja yukurranharawu; ŋayi yurru ŋilimurrunhanydja mala-yarr'yun, bala ŋayi yurru ŋayipi waŋa yol ŋunhi yätj ga yol ŋamakurru', bitjandja yurr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iŋgu ŋunha djorra'yunydja yukurra ḻakarama bitjan gam',“Yuwalk dhuwala ŋarranydja yukurra nhina walŋa yana,märr yurru yolŋu walala bawala'mirri ŋarrakala ṉepaḻ-nyilŋ'thundja yukurra,ga bukmakthu yana birka'mirriyu yurru ḻakarama ŋarranha bitjan, ‘Yuwalk muka dhuwala nhe yulŋunydja God yana.’Bitjarra ŋayi Garray ḻakaranhaminanyd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yalalanydja ŋilimurru yurru bukmakthirri dhärra yukurra nhanukala gumurrŋura, bala waŋga'-waŋganydhu yana ŋilimurru yurru ḻakaranhamirrinydja yukurra Godkala nhä ŋilimurru djäma yukurrana, ga ŋayina yurru ŋilimurrunha mala-yarr'yundja.Yaka ŋula nhänydja djäma ŋunhi yurru ŋuriŋinydja nhuŋuway gutha'mirriŋunhana gatjpal'marama Godkal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y walala, yaka biyapulnydja mala-yarr'yunmiya marrtjiya nhumalanhay nhuma bala-lili'yunmiyanydja, yana ḻiyayu nhumalaŋgala djarr'yurra biyaka gam', “Ŋarra yurru yakana djäma ŋula nhä ŋunhi ŋuli bäynha ŋarraku gutha'mirriŋunhana galkinyamaraŋu ŋuriŋiyi yätjlilina; ŋarra yurru yana gonha'yunna warrpam'thunna nhä malanha ŋunhi ŋuli bäynha gatjpaḻ'maraŋu ŋanya ŋuliŋuru Garraywala dhukarrŋur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 Garrayyunydja ŋunhi ŋayipina ŋarranha marŋgi wekaŋala, bala ŋarranydja marŋgi ŋunhi bukmaktja nhä malanha ḻukanharamirrinydja manymak warrpam' yolŋu'-yulŋuwu ḻukanharawu. Yurru wiripu-guḻku'yunydja yolŋuyu walalay guyaŋirri ŋuli yukurra wiripuyamana, bitjanna gam', “Ŋuli ŋarra yurru ḻuka dhuwalayinydja ŋatha, ŋuriŋiyinydja ŋarra yurru yätjthirrina, bitjan ganaŋ'maramana ŋuliŋuruyi Garraywalanydja.” Ga ŋuli yurru ŋayi ŋula yolthu bitjandhiyinydja guyaŋirri, ŋunhiyinydja yakana dhunupa nhanŋunydja ḻukanharawu, yakana ŋayi yurru ŋuriŋiyinydja yolŋuyu ḻuk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 manymak warray ŋunhi nhuŋunydja, ŋunhi nhe marŋgi wal'ŋu nhanŋu Garraywu, nhenydja yurru ḻuka birrka'mirri warray ŋula nhä. Yurru yaka ŋamakurru' nhuŋunydja, ŋunhi nhe yurru ḻukanydja ŋula nhä, ga ŋayi gutha'mirriŋunydja nhuŋu yurru malthunna marrtji, ga ŋuriŋiyi nhanukala ḻukanharayunydja ŋayi gonha'yurrunana Garraynhanydja; ga ŋunhiyinydja bitjarra nhe ŋanya galkinyamaraŋalana ŋuriŋi ḻukanharayuna nhokalay. Ga yakana ŋunhiyinydja yana manymak; ŋunhiyinydja bitjan nhe yakana yukurra yuwalkkumanydja märr-ŋamathirri nhanŋu. Garraynydja ŋayipi rakunydhina ŋurikiyinydja nhokalaŋuwu gutha'mirriŋuwunydja walŋakunharawu. Yaka nhenydja biyakayi baḏuwaḏuyurra ŋanya ŋuriŋiyi nhokalay ŋathayunydja ḻukanharayu, wo ŋula nhäyu ŋuriŋi ŋunhi nhe yurru djäm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Ŋe, ŋamakurru warray ŋunhi nhenydja nhina yukurra yänanydja dhayaḻanydja, yakanydja garrpiṉara ŋula yolkala romdhunydja malaŋuyu, yurru yaka ŋunhiyinydja ŋamakurru' ŋunhi walala yurru yolŋu'-yulŋuyunydja yätj-ḻakarama Garraywunydja ŋunhi romnha, liŋgu nhe wiripuŋunha yolŋunha galkinyamaraŋal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Liŋgu Godkunydja rom gäna warray wal'ŋu, yaka warray yukurra waŋa ḻakarama ŋathawuy ga gapuwuy ḻukanharawuy ga ŋula nhäpuy dhiyakuy munatha'wuy. Godkunydja rom djinawa' wal'ŋu ŋunha ŋayaŋuŋura yolŋuwala, ga ḻakaramanydja ŋayi yukurra dhiyakuy malaŋuwuy gam': Godku ŋunhi yolŋu yurru nhina yukurra dhuwurr-dhunupa ga ŋayaŋu-yal'yunara, ŋayaŋu-djulŋithirri dhika wal'ŋu ŋuriŋina Godkalana Garrkuḻukthuna Walŋayu manapan, liŋgu ŋayi nhina yukurra ŋayaŋuŋura ŋunha Garraywalaŋuwala yolŋuwal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a ŋunhi nhe yurru djämanydja yukurra Garraywu ŋuriŋiyinydja malaŋuyu romdhu, ŋayinydja yurru Godtja mirithirrina dhikana wal'ŋu goŋmirriyirri ŋayaŋu-djulŋithirri, ŋurr'yunna ŋayi yurru nhuŋu, ga walalanydja yurru yolŋu'-yulŋuyunydja nhuna ŋamakurru' ḻakaramay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Yaka gupa-waŋanhamiyanydja ŋarrtjunmiya walal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 biyaka liŋgu ḻayḻayyurranydja ŋunhilimi liŋgu nhäŋura malaŋuŋura ŋunhi ŋuli yolŋunha walalanha wäŋgany-manapan, märr yurru nhuma nhina yukurra waŋganyŋurana dhapirrknha yana, märr nhuma yurru bitjanna liŋgu marrtji ŋuthanmaranhamirrinydja nhumalanhay nhuma bala-lili'yunmirr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odthu ŋayipi nhumalanha waŋgany-manapara waŋgany-manapanminyarawunydja nhinanharawu. Yaka nhenydja baḏuwaḏuyurra Godkuŋunydja ŋunhiyi djämawuy ŋuriŋi ŋathayunydja ga gapuyunydja, ŋunhi nhe yurru ḻuka yukurra, ga ŋuriŋi nhokalay ŋula nhäyu djämayu. Bukmak dhuwala ŋathanydja ŋamakurru' yana ḻukanharawu warray, yurru yakanydja nhuŋu ŋamakurru' ḻukanharawuna, ŋunhi nhokala ŋuriŋiyi ḻukanharayunydja nhe ŋuli bäynha galkinyamaraŋu ŋula yolnhana wiripuŋunhana yolŋunha yätjlilin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 dhuwala wal'ŋu dhunupanydja rom nhumalaŋgu Garraywalaŋumirriwunydja dhipali Rawumlilinydja gam': Yaka ḻukiya ŋunhiyinydja wäyinnhanydja ŋanak, ga yaka ḻukiya ŋänitjiny'tja ŋula nhänydja; yaka djäma ŋula nhänydja malanha ŋunhi ŋuli nhe bäynha galkinyamaraŋu nhuŋuway gutha'mirriŋunhana, bala gatjpal'maraŋu ŋanya Garraywalana ŋuliŋurun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iyaka ḻiyayunydja djarr'yurrana nhepina dhuwalayinydja malanha, bala dhärriya yukirriya wuṉḏaŋarr yana nhokalay nhe märr-yuwalkthinyarayu. Yurru yaka dhä-ḏalthinyamiya ŋarrtjunmiya biyakayinydja wiripuŋuwunydja yolŋuwu; nhumapi yana yurru marŋginydja, God ga nhe, nhä nhe ŋunhi ḻiyayu nherrara. Ga ŋuli nhokalay dhiyaŋi nhe ŋayaŋuyu waŋa yukurra yaka yätj-ḻakarama nhuna, ŋunhi nhe djäma yurru yukurra bitjandhiyi nhä nhe ḻiyayu djarr'yurruna, nhenydja ŋunhi yolŋu ŋayaŋu-djulŋithirrina nhina yukurra yurr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a wiripunydja mak ŋayaŋu ŋunhi nhuŋu waŋa yurru märr-dhumbal'yun bitjan, “Mak nhä dhuwala?... manymak ŋarrakunydja ḻukanharawu?... mak yaka?... liŋgu ŋarra dhuwala Garraywalaŋumirri,” bitjandja, ga ŋuli nhe bitjandhiyinydja guyaŋirri yurru, yaka yana ḻukiyanydja. Ŋuli nhe yurru ḻuka märr-dhumbal'yunaramirriyunydja, ŋayinydja yurru Godthunydja nhuna yätj-ḻakaramana, liŋgu nhe ŋunhiyinydja bitjarrayi djäma yukurrana ŋuriŋina märr-yuwalkthinyamiriwyuna. Ga ŋunhi nhe yurru djäma nhä malanha märr-yuwalkthinyamiriwyunydja, ŋunhiyinydja yätjnha wal'ŋu yana, dhuwurr-yätjnha nhuŋ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Ŋunhi yurru yolŋu nhina yukurra nhumalaŋgala miṯtjiŋura, yurru ŋayi ŋunhiyi märr ŋuli ya' yalŋgi yolŋunydja, yana ŋayi märr-gaŋga marŋgithirri yukurra Garraywu, liŋgu ŋayi mukthun yana garrpiṉara ŋäthiliŋuwuŋu romguŋu, yana gumurr-ŋamathiya märraŋa ŋanya ŋunhinhanydja yolŋunha. Yaka walala ŋarrtjunmiyanydja yukirriya, bäyyi nhanukuŋu ŋunhi guyaŋinyaranydja wiripu, barrkuwatjthirri yukurra nhokalanydja guyaŋinyaraŋur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ŋganydja yolŋu ŋuli waŋa bitjan, “Waŋganyguna yana ŋarranydja yukurra märr-yuwalkthirri Djesu-Christkuna, yakana ŋarra garrpiṉara ŋurikiŋiyi ŋäthiliŋuwuŋunydja romguŋu. Manymaknha ŋarraku, ŋarra yurru ḻuka wäyin ga ŋula nhä ŋatha, liŋgu yakana ŋarra yukurra märr-yuwalkthirri wiripuŋuwalanydja be nhäkalanydja waŋarrwala.” Ga wiripunydja yolŋu yukurra waŋa bitjan, “Dhiyaŋunydja-wala ŋarranydja yurru yakana ḻuka wäyin, waŋganynha ŋarranydja yurru ḻuka yukurra, borumnha yana ŋatha ga liŋguna, liŋgu ŋarranydja dhuwala nhanŋuway yana Djesu-Christku yulŋunydja. Yakana ŋarra yurru yukurra märr-ŋal'yun ŋula yolkala wiripuŋuwalanydja waŋarrwala bäyŋu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 ŋuli nhe ŋula yolthunydja yolŋuyu ḻuka ŋuli yukurra wäyin ŋunhi ŋanak, yaka ḻakaraŋa biyakayinydja wiripuŋunhanydja yolŋunha yalŋgi' ḻakaraŋa, ŋunhi ŋayi yurru yaka ḻuka. Ga nhenydja ŋuriŋiyinydja ŋunhi nhe ŋatha yukurra ḻuka waŋgany, yaka ŋanak wäyin, yaka waŋiya nhenydja yätj-ḻakaraŋa ŋunhi wiripuŋunhanydja, ŋunhi ŋayi ŋanak wäyin yukurra ḻuka. Liŋgu Godthunydja ŋanya märraŋala nhanŋuwayliliyaŋalana wapmaraŋala nhanukalaynha miṯtjilil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Ŋayinydja ŋunhi Godku muka djämamirri yolŋu. Nhäku nhenydja yukurra ŋanya nhäma'-nhama marrtji mala-yarr'yundja, bala ḻakarama ŋanya yätjtja? Ŋuriŋi liŋgu nhanukalay buŋgawa'mirriŋuyu Godthu yurru ŋanya ḻakaramanydja nhäyinyara ŋayi yolŋu,... yätj mak ŋamakurru. Ga yuwalk yana yurru Godthunydja ḻakarama ŋanya ŋamakurru' bitjan; ŋayi yurru dhärra yukurra Garraywalanydja goŋŋurana, yakana ŋayi yurru galkirri yätjlilinydja, liŋgu ŋayipi Garrayyu yukurra gäma ganydjarrnydja ŋayathanharawu wuṉḏaŋarrkunharawunydja nhanŋ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 waŋganydhunydja yolŋuyu ŋuli waŋa ḻakarama bitjan, “Dhuwalanydja gay' walu dharrpal wal'ŋu yana ŋurikala wiripuŋuwala waluwala, ganaŋ'thun yukurra nhanŋuway Godku.” Ga ŋayinydja ŋuli wiripunydja yolŋu waŋa bitjan, “Bukmak walunydja ŋupanayŋu yana, liŋgu bukmak ŋunhiyi walunydja Godku yana nhanŋuway.” Nhuma yurru waŋga'-waŋganydhu yana yolŋu'-yulŋuyu guyaŋirrinydja wirrki yana dhuwalayi, bala ḻiyayuna djarr'yurra nhaltjan nhepi yukurra märr-yuwalkthirr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 ŋunhi ŋayi yurru yolŋu waŋa, “Dhuwalanydja gay' walu gäna wal'ŋu Godku nhanŋuway,” bitjandja, ŋunhiyinydja yolŋu märr-ŋal'yunna yukurra Garraywala ŋuriŋiyinydja nhanukalay guyaŋinyarayu. Ga ŋuli yurru yolŋuyu ḻuka wäyin ŋunhi ŋanak, ga ŋatha manapandja, ŋunhiyinydja bitjan ŋayi yukurra Garraywala märr-ŋal'yunna, liŋgu buku-wurrpanna ŋayi yukurra Godnha ŋurikiyi ŋathawu, bukmakku yana. Ga bitjandhi liŋgu ŋurikinydja yolŋuwu ŋunhi ŋayi ŋuli yaka wäyin ŋanak ŋunhi ḻuka, liŋgu ŋayi yukurra märr-yuwalkthirri waŋganygu yana Garraywu; ŋayinydja yukurra bitjandhiyi liŋgu Garraywuyi märr-ŋal'yun, ga buku-wurrpandhi ŋayi yukurra Godnh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Yo, ŋilimurrunydja dhuwala yolŋu walala nhanŋuway Garraywu yana, ŋayi ŋilimurruŋgunydja ŋurruŋu buŋgawa; yakana ŋilimurru yurru nhinanydja yukurra ŋilimurruŋgalanydja djälŋura, ŋunhi ŋilimurru yurru nhina yukurra dhiyala walŋamirri, ga rakunydhirri ŋilimurru yurru. Ŋunhi ŋali yurru yukurra nhina walŋanydja dhiyala, nhinanydja ŋali yukurra djämawuna Garraywalaŋuwuna yana, ga bitjandhi liŋgu ŋali yurru rakunydhirrinydja Garraywala yana waluyu, ŋunhi ŋayipi yurru djarr'yun, liŋgu rakunydhirrinydja ŋilimurru yurru nhanukalay yana goŋŋura. Yo, bäyyi ŋali yurru nhina walŋa yukurra dhiyala, ga bäyyi ŋali yurru rakunydhirri, ŋalinydja maṉḏa ŋunhi nhanŋuway yana Garraywu.]]></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2026-06-12T01:43:00Z</dcterms:created>
  <dcterms:modified xsi:type="dcterms:W3CDTF">2026-06-12T01:43:00Z</dcterms:modified>
  <dc:title>Bible.com.au: RAWUMBUYŊUWU DHÄRUK 14:1-23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