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i nhe yuwalktja wal'ŋu yukurra märryu-ḏapmarama wiripuŋunhanydja yolŋunha, yakana nhe yurru ŋula nhä djäma yätjkuma nhanŋunydja. Yo, biyakayi märryu-ḏapmaraŋa ŋunha wiripuŋunhanydja yolŋunha, ga balakurruyinydja nhe yurru ŋayathamana yukurra bukmakkumana ŋunhi Godkunydja rom m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e yurru märr-ŋamathirri yukurra wiripuŋuwunydja yolŋuwu, liŋgu nhe marŋgina, galkina dhä-yawar'yunaramirrinydja walu dhuwalana. Liŋguna maŋaŋayurranydja nhiniya; bira'yurrana biyakana nhiniya. Yakana biyapulnydja ŋorriya yukirriya yakurr, liŋgu galki yurru ŋayi Garraynydja bunana. Ŋäthilinydja nhe ŋunhi märr-yuwalkthina muka Garraywalanydja, bala Godthunydja nhuna walŋakuŋalana märraŋala yätjŋurunydja romŋuru, ga ŋunhi ŋayi yurru Djesunydja roŋiyirri biyapul, ŋayinydja yurru nhuna djaw'yunna dhipuŋuruyi yätjŋurunydja wal'ŋu wäŋaŋuru, walŋakumana yana yurru nhuna warrpam'thunna. Ga ŋunhiyinydjayi walu dhuwala galkina, yakana barrku be-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munhanydja dhuwala galkina dhawar'yunna yurru, galki yurru djaḏaw'yunna yuṯana walu. Yakana biyapulnydja ŋilimurru djäma yurru yukurra ŋunhiyi nhä malanha yätj, ŋunhi yolŋu'-yulŋuyu ŋuli djäma buku-munha'ŋura. Dupthurrana ŋunhiyinydja yätjtja nhä malanha, bala dhaṯthunmiya ŋuriŋiyina Godkalana wal'ŋu girri'yu, märr yurru ŋilimurru nhina yukurra djarraṯawun'ŋurana, bala gukumana winya'yunmaramana nhä ŋunhi yätj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ilimurru nhinana ŋamathamana wal'ŋu, märr-yunupana yana. Yakana ŋilimurru biyapulnydja yurru leŋu yukurra ŋänitji'yu, ga ŋarwakthunmirri ŋilimurru yurru leŋuyu, ga djäma ŋula nhä gora-wekanharamirri ŋunhi rom bäyŋuna. Yakana ŋilimurru yurru marramba' djäma ga bunharamirri, dhä-ḏälthinyaramirri ŋarrtjunmirri, ga maŋutji-ḏi'yun wiripuŋunha yol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enydja dhuwala yuṯana yolŋu ŋunha ŋayaŋunydja nhe, nhanŋuway yana Garraywu Djesu-Christku. Biyaka yuṯathiyana yolŋuthiyana, ga yakana biyapulnydja djäma ŋula nhä yätj. Ḏaḏawyurrana yätjŋurunydja guyaŋinyaraŋuru, ga yaka mäkiri'-witjurra nhokalayŋu nhe djarrpi'wunydja djälwu. Yaka biyapul malthurra nhuŋuwaynydja nhe märrwu. Biyaka djäma yukirriya yana ŋamathaŋa wal'ŋu, ganydjarryu Garraywala Djesu-Christk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ruk-märraŋa ŋunhinha ŋurru'-ŋurruŋunhanydja yolŋu'-yulŋu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 yurru dhäruk märrama ŋunhinhanydja yolŋu'-yulŋunha ŋunhi walala ŋurru'-ŋurruŋu nhumalaŋgu, liŋgu ŋayipi Godthu ŋunhiyi walalanha nherraranydja, märr yurru walala nhumalaŋgu djäka yukurra nhanukala dharapulŋura ŋunhili. Bukmak ŋunhiyi gapmandja yolŋu walala Godkuŋu yana nherraṉara, bala nhe yurru walalanha dhäruktja märramana yana. Ŋuli nhe yurru walalanha dhäruktja djuḻkmarama, ga djäma yurru nhä malanha yätjtja, bala walalanydja yurru nhuna dhä-ḏir'yun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nydja yolŋu'-yulŋu ŋunhi walala ŋuli djäma ŋamathama, yakana walala ŋuli barrarirri galyun walalaŋgalaŋuwu ŋurru'-ŋurruŋuwunydja, liŋgu ŋurru'-ŋurruŋuyunydja ŋuli dhä-ḏir'yun dhuwurr-djarrpi'nha yana yolŋu'-yulŋunha, yaka dhuwurr-dhunupamirrinhanydja. Ŋunhi nhe ŋuli nhina yukurra ŋamathama yana, nhe yurru yaka muka barrarirrinydja ŋuriki ŋurruŋuwunydja yolŋuwu. Biyaka nhiniya yukirriya ŋamathaŋa, bala ŋayi yurru nhuna ḻakarama ŋamakurru'na, wokthunna nhuŋu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walktja ŋunhi ŋurruŋunydja yolŋu Godkuna djämamirri, ŋayi yurru yukurra djämanydja guŋga'yunna nhumalanha, märr yurru ŋunhiyi wäŋanydja ŋamathirri wal'ŋu, marimiriw ŋula nhämiriw. Ŋuli nhe djäma yukurra yätjtja, biyaka rom-barrariya muka ŋuriki ŋurruŋuwunydja yolŋuwu, liŋgu ŋayi yukurra ganydjarr ŋunhiyi ŋayathama yolŋu'-yulŋuwu dhä-ḏir'yunarawu. Ga ŋuli nhe yurru djäma djarrpi'kumanydja, yuwalk yana ŋayi yurru nhuna dhä-ḏir'yundja. Ŋayinydja ŋunhi djämamirri Godku yana, Godthu ŋanya nherrara dhä-ḏir'yunarawu ŋuriki djäma-yätjmirriwunydja, liŋgu wirrki ŋayi Godtja yukurra nyinyaŋdhun yätjk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rikiyina märrwu nhe yurru djäma yukurra ŋamathamana wal'ŋu, dhäruktja märrama yurru ŋurru'-ŋurruŋunha ŋunhinha yolŋu'-yulŋunha, märr yurru ŋayi Godtja yaka muka nhuŋu ŋaramurryirri. Ga bitjandhiyi nhe yurru djämanydja ŋamathama, märr yurru nhokalay ŋayaŋuyunydja ŋuriŋi yaka muka nhuna yätj-ḻakaram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dhunupa nhuŋu nhe yurru wekama rrupiya gapmangunydja, liŋgu ŋunhiyinydja gapmandja walala yolŋu'-yulŋu Godku djämamirri walala, nhanukuŋuway nherraṉara. Bala bäyimnha yana gapmannhanydja, wekaŋa walalanha nhä dhunupa ŋunhi, märr yurru walala yukurra djäma nhä malanha guŋga'yunarawu nhumalaŋgunydja. Ga bitjandhi nhe yurru märr-ŋal'yundhi ŋurikalayi walalaŋgala ŋurru'-ŋurruŋuwalanydja, ŋunhi walala yukurra djäka nhumalaŋgu Godkala dharapulŋura ŋunhili.Märryu-ḏapmaranhamiyanydja bala-lili'yunmiy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nhe yurru yolŋuwuŋu märrama ŋula nhänydja, yana wekaŋayi bala buku-ruŋinyamaraŋanydja nhanŋu, yana liŋgu ga dhä-yawar'yun nhe yurru. Yurru mukthurra yana wekaŋa marrtjiya märr-ŋamathinyaranydja birrka'mirriwu yolŋu-'yulŋuwu, yaka ḏaḏawyurranydja märr-ŋamathinyaraŋuru. Ŋunhi nhe ŋuli märr-ŋamathirrinydja yukurra wiripuŋuwunydja yolŋuwu, ŋunhiyinydja bitjan nhe yukurra ŋayathamana Godku romnha warrpam'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odthu nherrara romdja ŋunhi balanyara gam', “Yaka marramba'yiya, yaka murrkay'kuŋa yolŋunha, yaka manaŋiya, yaka mel-ŋamathiya,” ga biyapul guḻku' malanha rom Godthu wekaŋalayi. Yurru waŋganydhunydja yukurra ḻakarama gurririkumana bukmaknha ŋunhi romnha malaŋunha, dhuwalanydja gam', “Märr-ŋamathiya ŋuruku wiripuŋuwunydja yolŋuwu biyaka bitjan nhe yukurra märr-ŋamathirri nhuŋuway nhe gal'ŋu.”]]></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2026-08-14T13:02:27Z</dcterms:created>
  <dcterms:modified xsi:type="dcterms:W3CDTF">2026-08-14T13:02:27Z</dcterms:modified>
  <dc:title>Bible.com.au: RAWUMBUYŊUWU DHÄRUK 13:1-14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